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9" r:id="rId6"/>
    <p:sldId id="270" r:id="rId7"/>
    <p:sldId id="259" r:id="rId8"/>
    <p:sldId id="261" r:id="rId9"/>
    <p:sldId id="262" r:id="rId10"/>
    <p:sldId id="263" r:id="rId11"/>
    <p:sldId id="266" r:id="rId12"/>
    <p:sldId id="264" r:id="rId13"/>
    <p:sldId id="271" r:id="rId14"/>
    <p:sldId id="265"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86" d="100"/>
          <a:sy n="86" d="100"/>
        </p:scale>
        <p:origin x="7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07A818-8054-4B43-9DCF-C238DA566AB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FDB8CECE-CF48-4FC1-B1F2-2C32602ED2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1E5AEAAB-B2A7-47BF-998A-FB0A00C4CC1F}"/>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5" name="Alt Bilgi Yer Tutucusu 4">
            <a:extLst>
              <a:ext uri="{FF2B5EF4-FFF2-40B4-BE49-F238E27FC236}">
                <a16:creationId xmlns:a16="http://schemas.microsoft.com/office/drawing/2014/main" id="{B9E25318-FAF4-49CB-8203-0EBB9C2A8A6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D7EB0C99-ACE8-4414-A7FB-2A2B0B482552}"/>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37396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DD5714-4625-4308-AF83-C7358A8F53FC}"/>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C1719DB-9602-49C5-942C-5541D05D4F2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9273D435-1943-442C-8808-BEFAA36FC80C}"/>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5" name="Alt Bilgi Yer Tutucusu 4">
            <a:extLst>
              <a:ext uri="{FF2B5EF4-FFF2-40B4-BE49-F238E27FC236}">
                <a16:creationId xmlns:a16="http://schemas.microsoft.com/office/drawing/2014/main" id="{E61BC7C9-92D1-4306-9310-86C1A6E4E54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EC9A86F-CEAF-497D-9A18-FC10662D788F}"/>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53097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F44DB5E-B682-4D49-982B-91F9DED659F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9385CF07-E3FA-41C6-BF1E-54D0A512467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76692694-CA6E-4596-94C3-6565B8691BA3}"/>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5" name="Alt Bilgi Yer Tutucusu 4">
            <a:extLst>
              <a:ext uri="{FF2B5EF4-FFF2-40B4-BE49-F238E27FC236}">
                <a16:creationId xmlns:a16="http://schemas.microsoft.com/office/drawing/2014/main" id="{BC359646-1FD2-4F61-A623-AD3AE554B41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C8D2E284-1542-4838-AC09-3AE61667BA11}"/>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235952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2E6DEC-F34F-4D9A-A056-D9AE2EE14D1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7AFE551F-2895-4F10-B523-FE9426BED0A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903CB86A-0BB6-4F52-BCFE-8D1E3AADAD46}"/>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5" name="Alt Bilgi Yer Tutucusu 4">
            <a:extLst>
              <a:ext uri="{FF2B5EF4-FFF2-40B4-BE49-F238E27FC236}">
                <a16:creationId xmlns:a16="http://schemas.microsoft.com/office/drawing/2014/main" id="{39C7F268-7C23-4817-BC82-410EE203232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98922F3-6619-4D7C-BEE7-FCA0570AE72F}"/>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283787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83D63D-D400-485E-BC3F-AEBAD3C5D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40BE32EA-7BEF-446A-8612-363BCDE44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66E1377-BAFE-40EA-AE92-EDDE8300B149}"/>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5" name="Alt Bilgi Yer Tutucusu 4">
            <a:extLst>
              <a:ext uri="{FF2B5EF4-FFF2-40B4-BE49-F238E27FC236}">
                <a16:creationId xmlns:a16="http://schemas.microsoft.com/office/drawing/2014/main" id="{7FD7265C-2EC6-4B8A-91E6-B9598136987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49D1910A-D68F-4AD4-A7ED-E8EDD13A1C81}"/>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237775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B9E83-0B6C-4A44-BBC2-3CF3DF9CD0DE}"/>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2F549554-72A3-4E73-949E-5A1736A11F3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5165D980-4F54-4A59-875F-CD816882A81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72D3A250-0EDA-49BE-8C26-FF861366AF9A}"/>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6" name="Alt Bilgi Yer Tutucusu 5">
            <a:extLst>
              <a:ext uri="{FF2B5EF4-FFF2-40B4-BE49-F238E27FC236}">
                <a16:creationId xmlns:a16="http://schemas.microsoft.com/office/drawing/2014/main" id="{B77560C6-7B39-4BDE-8E38-452EAC8E749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D6C738F0-62A8-4EB4-A205-54BE2539836B}"/>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320869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E0E760-CF94-4F48-A8CA-B15981A88BF4}"/>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06588EB7-76FB-40F5-B54D-9A3F0B6180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E2A5F81-C9C6-4964-B59E-5A79DD32753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49A93F74-7C49-4274-A4A4-C676EBE7D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F818E79-0998-4EAF-B29C-D5933334437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E110F591-2EB9-495C-BE5B-67AA9212BFB8}"/>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8" name="Alt Bilgi Yer Tutucusu 7">
            <a:extLst>
              <a:ext uri="{FF2B5EF4-FFF2-40B4-BE49-F238E27FC236}">
                <a16:creationId xmlns:a16="http://schemas.microsoft.com/office/drawing/2014/main" id="{F7E65171-C5F4-4B9A-BF5C-6F27FB29EEA3}"/>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FA317A77-AA14-49A8-9345-7F6C9825CA31}"/>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340141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3E8A12-3E77-467E-9056-396F6C49AA0C}"/>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35BF450C-C603-42B1-BA8C-FC828259A30B}"/>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4" name="Alt Bilgi Yer Tutucusu 3">
            <a:extLst>
              <a:ext uri="{FF2B5EF4-FFF2-40B4-BE49-F238E27FC236}">
                <a16:creationId xmlns:a16="http://schemas.microsoft.com/office/drawing/2014/main" id="{4F7346A8-B1C2-4ED7-88DE-B31430AD27CE}"/>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05D1F37F-7B8B-4DDB-AB64-FEBDB2A490D6}"/>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290744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410738D-7E2F-42EC-A6BB-31719D637934}"/>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3" name="Alt Bilgi Yer Tutucusu 2">
            <a:extLst>
              <a:ext uri="{FF2B5EF4-FFF2-40B4-BE49-F238E27FC236}">
                <a16:creationId xmlns:a16="http://schemas.microsoft.com/office/drawing/2014/main" id="{C7108F67-FFC5-4161-9F2C-C7E5BB2468C4}"/>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EB067D2B-2446-4AAC-89DC-67BA7CCD2516}"/>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78893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675D56-7FC1-4984-80E1-4D175BDE61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C1C2D376-39C4-42B0-98B5-DF73F6D94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46440257-8D7D-4979-B2B3-3BE24CC2B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FB5B73-15BB-4057-8013-25C69202BBEC}"/>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6" name="Alt Bilgi Yer Tutucusu 5">
            <a:extLst>
              <a:ext uri="{FF2B5EF4-FFF2-40B4-BE49-F238E27FC236}">
                <a16:creationId xmlns:a16="http://schemas.microsoft.com/office/drawing/2014/main" id="{F9F84346-1489-4B8C-B32E-4C315038C2E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E1988E8D-9794-41D9-BA3D-FDC94AAF800C}"/>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26807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2949C6-0CEF-49BA-A92C-E7FEEDA9312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3F9E8A39-8F8C-46C6-A64A-4C9D8D6C8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27F7B988-8208-479B-95A0-78237BFBB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5705FD-031C-44ED-96E3-7A0A7254EE9B}"/>
              </a:ext>
            </a:extLst>
          </p:cNvPr>
          <p:cNvSpPr>
            <a:spLocks noGrp="1"/>
          </p:cNvSpPr>
          <p:nvPr>
            <p:ph type="dt" sz="half" idx="10"/>
          </p:nvPr>
        </p:nvSpPr>
        <p:spPr/>
        <p:txBody>
          <a:bodyPr/>
          <a:lstStyle/>
          <a:p>
            <a:fld id="{153F5822-C536-41BA-9D06-595D8DE06757}" type="datetimeFigureOut">
              <a:rPr lang="en-US" smtClean="0"/>
              <a:t>9/24/2021</a:t>
            </a:fld>
            <a:endParaRPr lang="en-US"/>
          </a:p>
        </p:txBody>
      </p:sp>
      <p:sp>
        <p:nvSpPr>
          <p:cNvPr id="6" name="Alt Bilgi Yer Tutucusu 5">
            <a:extLst>
              <a:ext uri="{FF2B5EF4-FFF2-40B4-BE49-F238E27FC236}">
                <a16:creationId xmlns:a16="http://schemas.microsoft.com/office/drawing/2014/main" id="{1E9C14E5-E9C9-4242-99D4-5092D429EE46}"/>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73405885-206F-446C-8497-EE2851C72F33}"/>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62530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F5124B0-44D0-4015-8897-58C81127E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67479FE-88D2-4CA3-9849-962B548AF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7DBD0D4-D988-4ED5-9D4C-9789AAE30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F5822-C536-41BA-9D06-595D8DE06757}" type="datetimeFigureOut">
              <a:rPr lang="en-US" smtClean="0"/>
              <a:t>9/24/2021</a:t>
            </a:fld>
            <a:endParaRPr lang="en-US"/>
          </a:p>
        </p:txBody>
      </p:sp>
      <p:sp>
        <p:nvSpPr>
          <p:cNvPr id="5" name="Alt Bilgi Yer Tutucusu 4">
            <a:extLst>
              <a:ext uri="{FF2B5EF4-FFF2-40B4-BE49-F238E27FC236}">
                <a16:creationId xmlns:a16="http://schemas.microsoft.com/office/drawing/2014/main" id="{642B6B82-D8C6-4B87-84CD-53C1DBCD0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72AD7E3B-D462-4DC8-881F-ECA29720EF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8968C-83D8-41B0-B614-16599029795E}" type="slidenum">
              <a:rPr lang="en-US" smtClean="0"/>
              <a:t>‹#›</a:t>
            </a:fld>
            <a:endParaRPr lang="en-US"/>
          </a:p>
        </p:txBody>
      </p:sp>
    </p:spTree>
    <p:extLst>
      <p:ext uri="{BB962C8B-B14F-4D97-AF65-F5344CB8AC3E}">
        <p14:creationId xmlns:p14="http://schemas.microsoft.com/office/powerpoint/2010/main" val="1836730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mp"/><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tmp"/></Relationships>
</file>

<file path=ppt/slides/_rels/slide15.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image" Target="../media/image1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4E59BB-3CD5-47FE-9487-59D20E8A1426}"/>
              </a:ext>
            </a:extLst>
          </p:cNvPr>
          <p:cNvSpPr>
            <a:spLocks noGrp="1"/>
          </p:cNvSpPr>
          <p:nvPr>
            <p:ph type="ctrTitle"/>
          </p:nvPr>
        </p:nvSpPr>
        <p:spPr>
          <a:xfrm>
            <a:off x="0" y="0"/>
            <a:ext cx="12192000" cy="3429001"/>
          </a:xfrm>
        </p:spPr>
        <p:txBody>
          <a:bodyPr>
            <a:normAutofit/>
          </a:bodyPr>
          <a:lstStyle/>
          <a:p>
            <a:r>
              <a:rPr lang="tr-TR" sz="7200" b="1" dirty="0"/>
              <a:t>FEN BİLİMLERİ ENSTİTÜSÜ</a:t>
            </a:r>
            <a:br>
              <a:rPr lang="tr-TR" sz="7200" b="1" dirty="0"/>
            </a:br>
            <a:r>
              <a:rPr lang="tr-TR" sz="7200" b="1" dirty="0"/>
              <a:t>Tez Şablonu </a:t>
            </a:r>
            <a:br>
              <a:rPr lang="tr-TR" sz="7200" b="1" dirty="0"/>
            </a:br>
            <a:r>
              <a:rPr lang="tr-TR" sz="7200" b="1" dirty="0"/>
              <a:t>Kulanım Kılavuzu</a:t>
            </a:r>
            <a:endParaRPr lang="en-US" sz="7200" b="1" dirty="0"/>
          </a:p>
        </p:txBody>
      </p:sp>
      <p:sp>
        <p:nvSpPr>
          <p:cNvPr id="3" name="Alt Başlık 2">
            <a:extLst>
              <a:ext uri="{FF2B5EF4-FFF2-40B4-BE49-F238E27FC236}">
                <a16:creationId xmlns:a16="http://schemas.microsoft.com/office/drawing/2014/main" id="{BAFA1F1E-0C39-460A-952D-D96B17BC4A27}"/>
              </a:ext>
            </a:extLst>
          </p:cNvPr>
          <p:cNvSpPr>
            <a:spLocks noGrp="1"/>
          </p:cNvSpPr>
          <p:nvPr>
            <p:ph type="subTitle" idx="1"/>
          </p:nvPr>
        </p:nvSpPr>
        <p:spPr>
          <a:xfrm>
            <a:off x="1524000" y="4191000"/>
            <a:ext cx="9144000" cy="1955800"/>
          </a:xfrm>
        </p:spPr>
        <p:txBody>
          <a:bodyPr/>
          <a:lstStyle/>
          <a:p>
            <a:pPr marL="457200" indent="-457200" algn="just">
              <a:buFont typeface="+mj-lt"/>
              <a:buAutoNum type="arabicPeriod"/>
            </a:pPr>
            <a:r>
              <a:rPr lang="tr-TR" dirty="0"/>
              <a:t>Şablonda ilgili bölümlerin kolay bir şekilde kullanımına yönelik kılavuzdur. </a:t>
            </a:r>
          </a:p>
          <a:p>
            <a:pPr marL="457200" indent="-457200" algn="just">
              <a:buFont typeface="+mj-lt"/>
              <a:buAutoNum type="arabicPeriod"/>
            </a:pPr>
            <a:r>
              <a:rPr lang="tr-TR" dirty="0"/>
              <a:t>Kılavuzda anlatılanların dışında işlem yapılmaması tezin düzeni açısından önemlidir. </a:t>
            </a:r>
            <a:endParaRPr lang="en-US" dirty="0"/>
          </a:p>
        </p:txBody>
      </p:sp>
    </p:spTree>
    <p:extLst>
      <p:ext uri="{BB962C8B-B14F-4D97-AF65-F5344CB8AC3E}">
        <p14:creationId xmlns:p14="http://schemas.microsoft.com/office/powerpoint/2010/main" val="37124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569C7E-A506-41F5-9DF1-9831AC4C71FE}"/>
              </a:ext>
            </a:extLst>
          </p:cNvPr>
          <p:cNvSpPr>
            <a:spLocks noGrp="1"/>
          </p:cNvSpPr>
          <p:nvPr>
            <p:ph type="title"/>
          </p:nvPr>
        </p:nvSpPr>
        <p:spPr/>
        <p:txBody>
          <a:bodyPr/>
          <a:lstStyle/>
          <a:p>
            <a:r>
              <a:rPr lang="tr-TR" dirty="0"/>
              <a:t>Tabloları isimlendirirken de aynı yöntemi kullanıyoruz.</a:t>
            </a:r>
            <a:endParaRPr lang="en-US" dirty="0"/>
          </a:p>
        </p:txBody>
      </p:sp>
      <p:grpSp>
        <p:nvGrpSpPr>
          <p:cNvPr id="18" name="Grup 17">
            <a:extLst>
              <a:ext uri="{FF2B5EF4-FFF2-40B4-BE49-F238E27FC236}">
                <a16:creationId xmlns:a16="http://schemas.microsoft.com/office/drawing/2014/main" id="{F2BA47EF-7E1E-42EB-AA10-7ACD76AD3018}"/>
              </a:ext>
            </a:extLst>
          </p:cNvPr>
          <p:cNvGrpSpPr/>
          <p:nvPr/>
        </p:nvGrpSpPr>
        <p:grpSpPr>
          <a:xfrm>
            <a:off x="232145" y="1900367"/>
            <a:ext cx="2798134" cy="2881196"/>
            <a:chOff x="232145" y="1900367"/>
            <a:chExt cx="2798134" cy="2881196"/>
          </a:xfrm>
        </p:grpSpPr>
        <p:pic>
          <p:nvPicPr>
            <p:cNvPr id="7" name="Resim 6">
              <a:extLst>
                <a:ext uri="{FF2B5EF4-FFF2-40B4-BE49-F238E27FC236}">
                  <a16:creationId xmlns:a16="http://schemas.microsoft.com/office/drawing/2014/main" id="{2A067A25-E7F1-46F1-AE2D-F7C04F7E3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45" y="1900367"/>
              <a:ext cx="2798134" cy="2881196"/>
            </a:xfrm>
            <a:prstGeom prst="rect">
              <a:avLst/>
            </a:prstGeom>
          </p:spPr>
        </p:pic>
        <p:sp>
          <p:nvSpPr>
            <p:cNvPr id="14" name="Oval 13">
              <a:extLst>
                <a:ext uri="{FF2B5EF4-FFF2-40B4-BE49-F238E27FC236}">
                  <a16:creationId xmlns:a16="http://schemas.microsoft.com/office/drawing/2014/main" id="{C0BEF4D0-CBC7-4DA4-AA78-79F1BB010A9A}"/>
                </a:ext>
              </a:extLst>
            </p:cNvPr>
            <p:cNvSpPr/>
            <p:nvPr/>
          </p:nvSpPr>
          <p:spPr>
            <a:xfrm>
              <a:off x="414670" y="3189767"/>
              <a:ext cx="925032" cy="3880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up 18">
            <a:extLst>
              <a:ext uri="{FF2B5EF4-FFF2-40B4-BE49-F238E27FC236}">
                <a16:creationId xmlns:a16="http://schemas.microsoft.com/office/drawing/2014/main" id="{AF513DBF-DA6D-42D6-95C9-772BF810BC9C}"/>
              </a:ext>
            </a:extLst>
          </p:cNvPr>
          <p:cNvGrpSpPr/>
          <p:nvPr/>
        </p:nvGrpSpPr>
        <p:grpSpPr>
          <a:xfrm>
            <a:off x="2360429" y="3577856"/>
            <a:ext cx="3762153" cy="3063875"/>
            <a:chOff x="2360429" y="3577856"/>
            <a:chExt cx="3762153" cy="3063875"/>
          </a:xfrm>
        </p:grpSpPr>
        <p:pic>
          <p:nvPicPr>
            <p:cNvPr id="9" name="Resim 8">
              <a:extLst>
                <a:ext uri="{FF2B5EF4-FFF2-40B4-BE49-F238E27FC236}">
                  <a16:creationId xmlns:a16="http://schemas.microsoft.com/office/drawing/2014/main" id="{8BCCD008-B14E-40C1-BCCB-1AFBC7E30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429" y="3577856"/>
              <a:ext cx="3762153" cy="3063875"/>
            </a:xfrm>
            <a:prstGeom prst="rect">
              <a:avLst/>
            </a:prstGeom>
          </p:spPr>
        </p:pic>
        <p:sp>
          <p:nvSpPr>
            <p:cNvPr id="15" name="Oval 14">
              <a:extLst>
                <a:ext uri="{FF2B5EF4-FFF2-40B4-BE49-F238E27FC236}">
                  <a16:creationId xmlns:a16="http://schemas.microsoft.com/office/drawing/2014/main" id="{63BDED98-2E9B-4C5C-A6E8-E215311418E3}"/>
                </a:ext>
              </a:extLst>
            </p:cNvPr>
            <p:cNvSpPr/>
            <p:nvPr/>
          </p:nvSpPr>
          <p:spPr>
            <a:xfrm>
              <a:off x="4241505" y="4783905"/>
              <a:ext cx="925032" cy="3880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up 19">
            <a:extLst>
              <a:ext uri="{FF2B5EF4-FFF2-40B4-BE49-F238E27FC236}">
                <a16:creationId xmlns:a16="http://schemas.microsoft.com/office/drawing/2014/main" id="{BDCC2315-EA7A-49B0-B31C-1B5F81CD9522}"/>
              </a:ext>
            </a:extLst>
          </p:cNvPr>
          <p:cNvGrpSpPr/>
          <p:nvPr/>
        </p:nvGrpSpPr>
        <p:grpSpPr>
          <a:xfrm>
            <a:off x="5131981" y="2089856"/>
            <a:ext cx="3480168" cy="2975999"/>
            <a:chOff x="5131981" y="2089856"/>
            <a:chExt cx="3480168" cy="2975999"/>
          </a:xfrm>
        </p:grpSpPr>
        <p:pic>
          <p:nvPicPr>
            <p:cNvPr id="11" name="Resim 10">
              <a:extLst>
                <a:ext uri="{FF2B5EF4-FFF2-40B4-BE49-F238E27FC236}">
                  <a16:creationId xmlns:a16="http://schemas.microsoft.com/office/drawing/2014/main" id="{27C7CD1C-DE6F-4C92-B09F-FD4484713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981" y="2089856"/>
              <a:ext cx="3480168" cy="2975999"/>
            </a:xfrm>
            <a:prstGeom prst="rect">
              <a:avLst/>
            </a:prstGeom>
          </p:spPr>
        </p:pic>
        <p:sp>
          <p:nvSpPr>
            <p:cNvPr id="16" name="Oval 15">
              <a:extLst>
                <a:ext uri="{FF2B5EF4-FFF2-40B4-BE49-F238E27FC236}">
                  <a16:creationId xmlns:a16="http://schemas.microsoft.com/office/drawing/2014/main" id="{4899CBAA-6E72-4332-8176-23A16321406A}"/>
                </a:ext>
              </a:extLst>
            </p:cNvPr>
            <p:cNvSpPr/>
            <p:nvPr/>
          </p:nvSpPr>
          <p:spPr>
            <a:xfrm>
              <a:off x="6576106" y="3126130"/>
              <a:ext cx="1113760" cy="5153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up 20">
            <a:extLst>
              <a:ext uri="{FF2B5EF4-FFF2-40B4-BE49-F238E27FC236}">
                <a16:creationId xmlns:a16="http://schemas.microsoft.com/office/drawing/2014/main" id="{37B9737F-B3C6-4CCA-ABBA-D142D8D97406}"/>
              </a:ext>
            </a:extLst>
          </p:cNvPr>
          <p:cNvGrpSpPr/>
          <p:nvPr/>
        </p:nvGrpSpPr>
        <p:grpSpPr>
          <a:xfrm>
            <a:off x="8143390" y="4591632"/>
            <a:ext cx="3695671" cy="1746782"/>
            <a:chOff x="8143390" y="4591632"/>
            <a:chExt cx="3695671" cy="1746782"/>
          </a:xfrm>
        </p:grpSpPr>
        <p:pic>
          <p:nvPicPr>
            <p:cNvPr id="13" name="Resim 12">
              <a:extLst>
                <a:ext uri="{FF2B5EF4-FFF2-40B4-BE49-F238E27FC236}">
                  <a16:creationId xmlns:a16="http://schemas.microsoft.com/office/drawing/2014/main" id="{C8D0FB6B-3721-49EE-8095-902559BC8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3390" y="4591632"/>
              <a:ext cx="3695671" cy="1746782"/>
            </a:xfrm>
            <a:prstGeom prst="rect">
              <a:avLst/>
            </a:prstGeom>
          </p:spPr>
        </p:pic>
        <p:sp>
          <p:nvSpPr>
            <p:cNvPr id="17" name="Oval 16">
              <a:extLst>
                <a:ext uri="{FF2B5EF4-FFF2-40B4-BE49-F238E27FC236}">
                  <a16:creationId xmlns:a16="http://schemas.microsoft.com/office/drawing/2014/main" id="{05F512D6-9952-40AD-BBC8-EB362107747B}"/>
                </a:ext>
              </a:extLst>
            </p:cNvPr>
            <p:cNvSpPr/>
            <p:nvPr/>
          </p:nvSpPr>
          <p:spPr>
            <a:xfrm>
              <a:off x="8945745" y="4678325"/>
              <a:ext cx="995697" cy="3875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Metin kutusu 21">
            <a:extLst>
              <a:ext uri="{FF2B5EF4-FFF2-40B4-BE49-F238E27FC236}">
                <a16:creationId xmlns:a16="http://schemas.microsoft.com/office/drawing/2014/main" id="{F675F2CF-2F45-4DCA-934D-F344B191D21E}"/>
              </a:ext>
            </a:extLst>
          </p:cNvPr>
          <p:cNvSpPr txBox="1"/>
          <p:nvPr/>
        </p:nvSpPr>
        <p:spPr>
          <a:xfrm>
            <a:off x="692891" y="4412231"/>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sp>
        <p:nvSpPr>
          <p:cNvPr id="23" name="Metin kutusu 22">
            <a:extLst>
              <a:ext uri="{FF2B5EF4-FFF2-40B4-BE49-F238E27FC236}">
                <a16:creationId xmlns:a16="http://schemas.microsoft.com/office/drawing/2014/main" id="{A9234A69-48D8-4C25-AA13-44A72DE62D3E}"/>
              </a:ext>
            </a:extLst>
          </p:cNvPr>
          <p:cNvSpPr txBox="1"/>
          <p:nvPr/>
        </p:nvSpPr>
        <p:spPr>
          <a:xfrm>
            <a:off x="5532475" y="5969082"/>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sp>
        <p:nvSpPr>
          <p:cNvPr id="24" name="Metin kutusu 23">
            <a:extLst>
              <a:ext uri="{FF2B5EF4-FFF2-40B4-BE49-F238E27FC236}">
                <a16:creationId xmlns:a16="http://schemas.microsoft.com/office/drawing/2014/main" id="{3DBFD5A8-0C28-451F-9D8A-5725E2C94FD3}"/>
              </a:ext>
            </a:extLst>
          </p:cNvPr>
          <p:cNvSpPr txBox="1"/>
          <p:nvPr/>
        </p:nvSpPr>
        <p:spPr>
          <a:xfrm>
            <a:off x="7653579" y="4829817"/>
            <a:ext cx="563525" cy="369332"/>
          </a:xfrm>
          <a:prstGeom prst="rect">
            <a:avLst/>
          </a:prstGeom>
          <a:noFill/>
        </p:spPr>
        <p:txBody>
          <a:bodyPr wrap="square" rtlCol="0">
            <a:spAutoFit/>
          </a:bodyPr>
          <a:lstStyle/>
          <a:p>
            <a:r>
              <a:rPr lang="tr-TR" b="1" dirty="0">
                <a:solidFill>
                  <a:srgbClr val="FF0000"/>
                </a:solidFill>
              </a:rPr>
              <a:t>3</a:t>
            </a:r>
            <a:endParaRPr lang="en-US" b="1" dirty="0">
              <a:solidFill>
                <a:srgbClr val="FF0000"/>
              </a:solidFill>
            </a:endParaRPr>
          </a:p>
        </p:txBody>
      </p:sp>
      <p:sp>
        <p:nvSpPr>
          <p:cNvPr id="25" name="Metin kutusu 24">
            <a:extLst>
              <a:ext uri="{FF2B5EF4-FFF2-40B4-BE49-F238E27FC236}">
                <a16:creationId xmlns:a16="http://schemas.microsoft.com/office/drawing/2014/main" id="{0C3D0150-29A5-4476-91D4-4777DC664E7A}"/>
              </a:ext>
            </a:extLst>
          </p:cNvPr>
          <p:cNvSpPr txBox="1"/>
          <p:nvPr/>
        </p:nvSpPr>
        <p:spPr>
          <a:xfrm>
            <a:off x="11236458" y="5969082"/>
            <a:ext cx="563525" cy="369332"/>
          </a:xfrm>
          <a:prstGeom prst="rect">
            <a:avLst/>
          </a:prstGeom>
          <a:noFill/>
        </p:spPr>
        <p:txBody>
          <a:bodyPr wrap="square" rtlCol="0">
            <a:spAutoFit/>
          </a:bodyPr>
          <a:lstStyle/>
          <a:p>
            <a:r>
              <a:rPr lang="tr-TR" b="1" dirty="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384474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2CFAD-2308-4F05-BB1B-8E5CA613856A}"/>
              </a:ext>
            </a:extLst>
          </p:cNvPr>
          <p:cNvSpPr>
            <a:spLocks noGrp="1"/>
          </p:cNvSpPr>
          <p:nvPr>
            <p:ph type="title"/>
          </p:nvPr>
        </p:nvSpPr>
        <p:spPr/>
        <p:txBody>
          <a:bodyPr>
            <a:noAutofit/>
          </a:bodyPr>
          <a:lstStyle/>
          <a:p>
            <a:r>
              <a:rPr lang="tr-TR" sz="3200" dirty="0"/>
              <a:t>Şekil ve Tablo isimlerini düzenler iken stiller kısmından Resim yazısı seçeneğini seçerseniz ilgili boşlukları otomatik olarak doğru şekilde ayarlayacaktır.</a:t>
            </a:r>
            <a:endParaRPr lang="en-US" sz="3200" dirty="0"/>
          </a:p>
        </p:txBody>
      </p:sp>
      <p:grpSp>
        <p:nvGrpSpPr>
          <p:cNvPr id="7" name="Grup 6">
            <a:extLst>
              <a:ext uri="{FF2B5EF4-FFF2-40B4-BE49-F238E27FC236}">
                <a16:creationId xmlns:a16="http://schemas.microsoft.com/office/drawing/2014/main" id="{31B48034-7E4F-4140-825D-FF7B509D03D4}"/>
              </a:ext>
            </a:extLst>
          </p:cNvPr>
          <p:cNvGrpSpPr/>
          <p:nvPr/>
        </p:nvGrpSpPr>
        <p:grpSpPr>
          <a:xfrm>
            <a:off x="838200" y="2433636"/>
            <a:ext cx="9930809" cy="2900368"/>
            <a:chOff x="838200" y="2433636"/>
            <a:chExt cx="9930809" cy="2900368"/>
          </a:xfrm>
        </p:grpSpPr>
        <p:pic>
          <p:nvPicPr>
            <p:cNvPr id="5" name="Resim 4">
              <a:extLst>
                <a:ext uri="{FF2B5EF4-FFF2-40B4-BE49-F238E27FC236}">
                  <a16:creationId xmlns:a16="http://schemas.microsoft.com/office/drawing/2014/main" id="{C6F5DC2B-75B6-4147-98EE-79F2E50A2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33636"/>
              <a:ext cx="9930809" cy="2900368"/>
            </a:xfrm>
            <a:prstGeom prst="rect">
              <a:avLst/>
            </a:prstGeom>
          </p:spPr>
        </p:pic>
        <p:sp>
          <p:nvSpPr>
            <p:cNvPr id="6" name="Oval 5">
              <a:extLst>
                <a:ext uri="{FF2B5EF4-FFF2-40B4-BE49-F238E27FC236}">
                  <a16:creationId xmlns:a16="http://schemas.microsoft.com/office/drawing/2014/main" id="{72482932-19D9-4446-B95F-11F9EF411C93}"/>
                </a:ext>
              </a:extLst>
            </p:cNvPr>
            <p:cNvSpPr/>
            <p:nvPr/>
          </p:nvSpPr>
          <p:spPr>
            <a:xfrm>
              <a:off x="7836195" y="3368141"/>
              <a:ext cx="712382" cy="5156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64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13C681-5DD6-486F-9182-669FF376C719}"/>
              </a:ext>
            </a:extLst>
          </p:cNvPr>
          <p:cNvSpPr>
            <a:spLocks noGrp="1"/>
          </p:cNvSpPr>
          <p:nvPr>
            <p:ph type="title"/>
          </p:nvPr>
        </p:nvSpPr>
        <p:spPr>
          <a:xfrm>
            <a:off x="838200" y="365125"/>
            <a:ext cx="10515600" cy="2250484"/>
          </a:xfrm>
        </p:spPr>
        <p:txBody>
          <a:bodyPr>
            <a:noAutofit/>
          </a:bodyPr>
          <a:lstStyle/>
          <a:p>
            <a:pPr algn="just"/>
            <a:r>
              <a:rPr lang="tr-TR" sz="3200" dirty="0"/>
              <a:t>Tüm bu tanımlamaları doğru bir şekilde yaptı isek içindekiler tablosuna gelip tabloyu işaretleyerek sağ tıklıyoruz. Alanı güncelleştir ve tüm tabloyu güncelleştir seçeneklerini işaretliyoruz ve içindekiler tablosu otomatik olarak oluşturuluyor.</a:t>
            </a:r>
            <a:endParaRPr lang="en-US" sz="3200" dirty="0"/>
          </a:p>
        </p:txBody>
      </p:sp>
      <p:grpSp>
        <p:nvGrpSpPr>
          <p:cNvPr id="4" name="Grup 3">
            <a:extLst>
              <a:ext uri="{FF2B5EF4-FFF2-40B4-BE49-F238E27FC236}">
                <a16:creationId xmlns:a16="http://schemas.microsoft.com/office/drawing/2014/main" id="{81395B1A-76E6-4AB7-9839-C43034F4FA1A}"/>
              </a:ext>
            </a:extLst>
          </p:cNvPr>
          <p:cNvGrpSpPr/>
          <p:nvPr/>
        </p:nvGrpSpPr>
        <p:grpSpPr>
          <a:xfrm>
            <a:off x="3429192" y="2695655"/>
            <a:ext cx="3739462" cy="3455648"/>
            <a:chOff x="3429192" y="2695655"/>
            <a:chExt cx="3739462" cy="3455648"/>
          </a:xfrm>
        </p:grpSpPr>
        <p:grpSp>
          <p:nvGrpSpPr>
            <p:cNvPr id="9" name="Grup 8">
              <a:extLst>
                <a:ext uri="{FF2B5EF4-FFF2-40B4-BE49-F238E27FC236}">
                  <a16:creationId xmlns:a16="http://schemas.microsoft.com/office/drawing/2014/main" id="{87BE0877-AD90-424F-AC76-463973594A4A}"/>
                </a:ext>
              </a:extLst>
            </p:cNvPr>
            <p:cNvGrpSpPr/>
            <p:nvPr/>
          </p:nvGrpSpPr>
          <p:grpSpPr>
            <a:xfrm>
              <a:off x="3429192" y="2695655"/>
              <a:ext cx="3739462" cy="3006270"/>
              <a:chOff x="4630670" y="2670634"/>
              <a:chExt cx="4401333" cy="3291487"/>
            </a:xfrm>
          </p:grpSpPr>
          <p:pic>
            <p:nvPicPr>
              <p:cNvPr id="7" name="Resim 6">
                <a:extLst>
                  <a:ext uri="{FF2B5EF4-FFF2-40B4-BE49-F238E27FC236}">
                    <a16:creationId xmlns:a16="http://schemas.microsoft.com/office/drawing/2014/main" id="{353A3255-EC13-4AD5-8062-FA6F9C093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670" y="2670634"/>
                <a:ext cx="4401333" cy="3291487"/>
              </a:xfrm>
              <a:prstGeom prst="rect">
                <a:avLst/>
              </a:prstGeom>
            </p:spPr>
          </p:pic>
          <p:sp>
            <p:nvSpPr>
              <p:cNvPr id="8" name="Oval 7">
                <a:extLst>
                  <a:ext uri="{FF2B5EF4-FFF2-40B4-BE49-F238E27FC236}">
                    <a16:creationId xmlns:a16="http://schemas.microsoft.com/office/drawing/2014/main" id="{F053AE9D-3B39-418D-B16A-FACD95BE96D3}"/>
                  </a:ext>
                </a:extLst>
              </p:cNvPr>
              <p:cNvSpPr/>
              <p:nvPr/>
            </p:nvSpPr>
            <p:spPr>
              <a:xfrm>
                <a:off x="6220047" y="3870251"/>
                <a:ext cx="1360967" cy="2339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Metin kutusu 9">
              <a:extLst>
                <a:ext uri="{FF2B5EF4-FFF2-40B4-BE49-F238E27FC236}">
                  <a16:creationId xmlns:a16="http://schemas.microsoft.com/office/drawing/2014/main" id="{E27EA826-949B-4F87-B580-62E91A87F0A0}"/>
                </a:ext>
              </a:extLst>
            </p:cNvPr>
            <p:cNvSpPr txBox="1"/>
            <p:nvPr/>
          </p:nvSpPr>
          <p:spPr>
            <a:xfrm>
              <a:off x="6390532" y="5781971"/>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grpSp>
      <p:grpSp>
        <p:nvGrpSpPr>
          <p:cNvPr id="6" name="Grup 5">
            <a:extLst>
              <a:ext uri="{FF2B5EF4-FFF2-40B4-BE49-F238E27FC236}">
                <a16:creationId xmlns:a16="http://schemas.microsoft.com/office/drawing/2014/main" id="{533F4161-B1C8-44C7-B19C-DA86AB9DD617}"/>
              </a:ext>
            </a:extLst>
          </p:cNvPr>
          <p:cNvGrpSpPr/>
          <p:nvPr/>
        </p:nvGrpSpPr>
        <p:grpSpPr>
          <a:xfrm>
            <a:off x="104555" y="2695655"/>
            <a:ext cx="3739461" cy="3230959"/>
            <a:chOff x="104555" y="2695655"/>
            <a:chExt cx="3739461" cy="3230959"/>
          </a:xfrm>
        </p:grpSpPr>
        <p:pic>
          <p:nvPicPr>
            <p:cNvPr id="5" name="Resim 4">
              <a:extLst>
                <a:ext uri="{FF2B5EF4-FFF2-40B4-BE49-F238E27FC236}">
                  <a16:creationId xmlns:a16="http://schemas.microsoft.com/office/drawing/2014/main" id="{63B4F9E2-F575-4DA6-9BBC-F9940AA88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5" y="2695655"/>
              <a:ext cx="3739461" cy="2817024"/>
            </a:xfrm>
            <a:prstGeom prst="rect">
              <a:avLst/>
            </a:prstGeom>
          </p:spPr>
        </p:pic>
        <p:sp>
          <p:nvSpPr>
            <p:cNvPr id="14" name="Metin kutusu 13">
              <a:extLst>
                <a:ext uri="{FF2B5EF4-FFF2-40B4-BE49-F238E27FC236}">
                  <a16:creationId xmlns:a16="http://schemas.microsoft.com/office/drawing/2014/main" id="{8B390DC2-CF89-4B8E-BD0F-16FC4A279FEB}"/>
                </a:ext>
              </a:extLst>
            </p:cNvPr>
            <p:cNvSpPr txBox="1"/>
            <p:nvPr/>
          </p:nvSpPr>
          <p:spPr>
            <a:xfrm>
              <a:off x="2865667" y="5557282"/>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grpSp>
      <p:grpSp>
        <p:nvGrpSpPr>
          <p:cNvPr id="3" name="Grup 2">
            <a:extLst>
              <a:ext uri="{FF2B5EF4-FFF2-40B4-BE49-F238E27FC236}">
                <a16:creationId xmlns:a16="http://schemas.microsoft.com/office/drawing/2014/main" id="{7629E566-B703-43D7-87AE-A16F80FC8C9B}"/>
              </a:ext>
            </a:extLst>
          </p:cNvPr>
          <p:cNvGrpSpPr/>
          <p:nvPr/>
        </p:nvGrpSpPr>
        <p:grpSpPr>
          <a:xfrm>
            <a:off x="6954057" y="2695655"/>
            <a:ext cx="4181755" cy="3375602"/>
            <a:chOff x="6954057" y="2695655"/>
            <a:chExt cx="4181755" cy="3375602"/>
          </a:xfrm>
        </p:grpSpPr>
        <p:grpSp>
          <p:nvGrpSpPr>
            <p:cNvPr id="13" name="Grup 12">
              <a:extLst>
                <a:ext uri="{FF2B5EF4-FFF2-40B4-BE49-F238E27FC236}">
                  <a16:creationId xmlns:a16="http://schemas.microsoft.com/office/drawing/2014/main" id="{C2C9B373-9A56-460C-BAB3-84018FDA394F}"/>
                </a:ext>
              </a:extLst>
            </p:cNvPr>
            <p:cNvGrpSpPr/>
            <p:nvPr/>
          </p:nvGrpSpPr>
          <p:grpSpPr>
            <a:xfrm>
              <a:off x="6954057" y="2695655"/>
              <a:ext cx="4181755" cy="3006270"/>
              <a:chOff x="6954057" y="2695655"/>
              <a:chExt cx="4181755" cy="3006270"/>
            </a:xfrm>
          </p:grpSpPr>
          <p:pic>
            <p:nvPicPr>
              <p:cNvPr id="11" name="Resim 10">
                <a:extLst>
                  <a:ext uri="{FF2B5EF4-FFF2-40B4-BE49-F238E27FC236}">
                    <a16:creationId xmlns:a16="http://schemas.microsoft.com/office/drawing/2014/main" id="{52C34400-E800-49D6-9E72-D6EE6C465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057" y="2695655"/>
                <a:ext cx="4181755" cy="3006270"/>
              </a:xfrm>
              <a:prstGeom prst="rect">
                <a:avLst/>
              </a:prstGeom>
            </p:spPr>
          </p:pic>
          <p:sp>
            <p:nvSpPr>
              <p:cNvPr id="12" name="Oval 11">
                <a:extLst>
                  <a:ext uri="{FF2B5EF4-FFF2-40B4-BE49-F238E27FC236}">
                    <a16:creationId xmlns:a16="http://schemas.microsoft.com/office/drawing/2014/main" id="{2A8A3880-7ADB-40FD-BDCE-EBD1CEFD5399}"/>
                  </a:ext>
                </a:extLst>
              </p:cNvPr>
              <p:cNvSpPr/>
              <p:nvPr/>
            </p:nvSpPr>
            <p:spPr>
              <a:xfrm>
                <a:off x="7846828" y="3093577"/>
                <a:ext cx="1796902" cy="8045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Metin kutusu 14">
              <a:extLst>
                <a:ext uri="{FF2B5EF4-FFF2-40B4-BE49-F238E27FC236}">
                  <a16:creationId xmlns:a16="http://schemas.microsoft.com/office/drawing/2014/main" id="{3F287D4E-104B-4083-B611-647446DE6A0B}"/>
                </a:ext>
              </a:extLst>
            </p:cNvPr>
            <p:cNvSpPr txBox="1"/>
            <p:nvPr/>
          </p:nvSpPr>
          <p:spPr>
            <a:xfrm>
              <a:off x="10493291" y="5701925"/>
              <a:ext cx="563525" cy="369332"/>
            </a:xfrm>
            <a:prstGeom prst="rect">
              <a:avLst/>
            </a:prstGeom>
            <a:noFill/>
          </p:spPr>
          <p:txBody>
            <a:bodyPr wrap="square" rtlCol="0">
              <a:spAutoFit/>
            </a:bodyPr>
            <a:lstStyle/>
            <a:p>
              <a:r>
                <a:rPr lang="tr-TR" b="1" dirty="0">
                  <a:solidFill>
                    <a:srgbClr val="FF0000"/>
                  </a:solidFill>
                </a:rPr>
                <a:t>3</a:t>
              </a:r>
              <a:endParaRPr lang="en-US" b="1" dirty="0">
                <a:solidFill>
                  <a:srgbClr val="FF0000"/>
                </a:solidFill>
              </a:endParaRPr>
            </a:p>
          </p:txBody>
        </p:sp>
      </p:grpSp>
    </p:spTree>
    <p:extLst>
      <p:ext uri="{BB962C8B-B14F-4D97-AF65-F5344CB8AC3E}">
        <p14:creationId xmlns:p14="http://schemas.microsoft.com/office/powerpoint/2010/main" val="197174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1FF8B2D-9049-41FF-8295-FA716B091F24}"/>
              </a:ext>
            </a:extLst>
          </p:cNvPr>
          <p:cNvSpPr>
            <a:spLocks noGrp="1"/>
          </p:cNvSpPr>
          <p:nvPr>
            <p:ph type="title"/>
          </p:nvPr>
        </p:nvSpPr>
        <p:spPr>
          <a:xfrm>
            <a:off x="711591" y="224448"/>
            <a:ext cx="10515600" cy="1686959"/>
          </a:xfrm>
        </p:spPr>
        <p:txBody>
          <a:bodyPr>
            <a:noAutofit/>
          </a:bodyPr>
          <a:lstStyle/>
          <a:p>
            <a:r>
              <a:rPr lang="tr-TR" sz="3200" dirty="0"/>
              <a:t>İçindekiler tablosunu oluşturduktan sonra tabloyu seçiyoruz, üst bölümde çıkan düzen sekmesini tıklayarak sağ girintiyi 0,6 olarak ayarlıyoruz. Böylece sayfa numaralarının altında metin kalmıyor.</a:t>
            </a:r>
            <a:endParaRPr lang="en-US" sz="3200" dirty="0"/>
          </a:p>
        </p:txBody>
      </p:sp>
      <p:grpSp>
        <p:nvGrpSpPr>
          <p:cNvPr id="4" name="Grup 3">
            <a:extLst>
              <a:ext uri="{FF2B5EF4-FFF2-40B4-BE49-F238E27FC236}">
                <a16:creationId xmlns:a16="http://schemas.microsoft.com/office/drawing/2014/main" id="{D112D071-9D0D-4804-9E00-57FB0FA80CDA}"/>
              </a:ext>
            </a:extLst>
          </p:cNvPr>
          <p:cNvGrpSpPr/>
          <p:nvPr/>
        </p:nvGrpSpPr>
        <p:grpSpPr>
          <a:xfrm>
            <a:off x="711591" y="2094287"/>
            <a:ext cx="10832123" cy="4539265"/>
            <a:chOff x="395068" y="2318735"/>
            <a:chExt cx="10832123" cy="4539265"/>
          </a:xfrm>
        </p:grpSpPr>
        <p:pic>
          <p:nvPicPr>
            <p:cNvPr id="3" name="Resim 2" descr="tablo içeren bir resim&#10;&#10;Açıklama otomatik olarak oluşturuldu">
              <a:extLst>
                <a:ext uri="{FF2B5EF4-FFF2-40B4-BE49-F238E27FC236}">
                  <a16:creationId xmlns:a16="http://schemas.microsoft.com/office/drawing/2014/main" id="{C814F15A-99F3-4679-9E42-39989F283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68" y="2318735"/>
              <a:ext cx="10832123" cy="4539265"/>
            </a:xfrm>
            <a:prstGeom prst="rect">
              <a:avLst/>
            </a:prstGeom>
          </p:spPr>
        </p:pic>
        <p:sp>
          <p:nvSpPr>
            <p:cNvPr id="7" name="Oval 6">
              <a:extLst>
                <a:ext uri="{FF2B5EF4-FFF2-40B4-BE49-F238E27FC236}">
                  <a16:creationId xmlns:a16="http://schemas.microsoft.com/office/drawing/2014/main" id="{B361AB0A-7046-4644-86C6-119D301DCB39}"/>
                </a:ext>
              </a:extLst>
            </p:cNvPr>
            <p:cNvSpPr/>
            <p:nvPr/>
          </p:nvSpPr>
          <p:spPr>
            <a:xfrm>
              <a:off x="3362178" y="2799470"/>
              <a:ext cx="984739" cy="3516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27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EDB3A4-4622-4826-964C-F6DD9FDB5FF4}"/>
              </a:ext>
            </a:extLst>
          </p:cNvPr>
          <p:cNvSpPr>
            <a:spLocks noGrp="1"/>
          </p:cNvSpPr>
          <p:nvPr>
            <p:ph type="title"/>
          </p:nvPr>
        </p:nvSpPr>
        <p:spPr>
          <a:xfrm>
            <a:off x="838200" y="365125"/>
            <a:ext cx="10515600" cy="1888977"/>
          </a:xfrm>
        </p:spPr>
        <p:txBody>
          <a:bodyPr>
            <a:noAutofit/>
          </a:bodyPr>
          <a:lstStyle/>
          <a:p>
            <a:pPr algn="just"/>
            <a:r>
              <a:rPr lang="tr-TR" sz="3200" dirty="0"/>
              <a:t>Şekiller ve tablolar listelerini oluştururken de tez şablonunda var olan şekiller listesine gelerek içindekiler tablosunda olduğu gibi alanı güncelleştir tüm tabloyu güncelleştir seçeneklerini işaretleyerek şekiller listesini otomatik oluşturuyoruz.</a:t>
            </a:r>
            <a:endParaRPr lang="en-US" sz="3200" dirty="0"/>
          </a:p>
        </p:txBody>
      </p:sp>
      <p:grpSp>
        <p:nvGrpSpPr>
          <p:cNvPr id="4" name="Grup 3">
            <a:extLst>
              <a:ext uri="{FF2B5EF4-FFF2-40B4-BE49-F238E27FC236}">
                <a16:creationId xmlns:a16="http://schemas.microsoft.com/office/drawing/2014/main" id="{B9653A42-72A5-4126-87E7-3BF0F1112EB5}"/>
              </a:ext>
            </a:extLst>
          </p:cNvPr>
          <p:cNvGrpSpPr/>
          <p:nvPr/>
        </p:nvGrpSpPr>
        <p:grpSpPr>
          <a:xfrm>
            <a:off x="809759" y="4603899"/>
            <a:ext cx="3826036" cy="1863614"/>
            <a:chOff x="809759" y="4603899"/>
            <a:chExt cx="3826036" cy="1863614"/>
          </a:xfrm>
        </p:grpSpPr>
        <p:pic>
          <p:nvPicPr>
            <p:cNvPr id="7" name="Resim 6">
              <a:extLst>
                <a:ext uri="{FF2B5EF4-FFF2-40B4-BE49-F238E27FC236}">
                  <a16:creationId xmlns:a16="http://schemas.microsoft.com/office/drawing/2014/main" id="{A88F32D5-7EEC-465C-B99F-72118C663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522" y="4603899"/>
              <a:ext cx="3544273" cy="1701925"/>
            </a:xfrm>
            <a:prstGeom prst="rect">
              <a:avLst/>
            </a:prstGeom>
          </p:spPr>
        </p:pic>
        <p:sp>
          <p:nvSpPr>
            <p:cNvPr id="8" name="Metin kutusu 7">
              <a:extLst>
                <a:ext uri="{FF2B5EF4-FFF2-40B4-BE49-F238E27FC236}">
                  <a16:creationId xmlns:a16="http://schemas.microsoft.com/office/drawing/2014/main" id="{02518642-62F9-4ED1-AE0B-E19883700012}"/>
                </a:ext>
              </a:extLst>
            </p:cNvPr>
            <p:cNvSpPr txBox="1"/>
            <p:nvPr/>
          </p:nvSpPr>
          <p:spPr>
            <a:xfrm>
              <a:off x="809759" y="6098181"/>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grpSp>
      <p:grpSp>
        <p:nvGrpSpPr>
          <p:cNvPr id="3" name="Grup 2">
            <a:extLst>
              <a:ext uri="{FF2B5EF4-FFF2-40B4-BE49-F238E27FC236}">
                <a16:creationId xmlns:a16="http://schemas.microsoft.com/office/drawing/2014/main" id="{A4D9CB3C-D759-4A9C-AE6C-83D614B25DDC}"/>
              </a:ext>
            </a:extLst>
          </p:cNvPr>
          <p:cNvGrpSpPr/>
          <p:nvPr/>
        </p:nvGrpSpPr>
        <p:grpSpPr>
          <a:xfrm>
            <a:off x="838200" y="2359690"/>
            <a:ext cx="4167504" cy="2364818"/>
            <a:chOff x="838200" y="2359690"/>
            <a:chExt cx="4167504" cy="2364818"/>
          </a:xfrm>
        </p:grpSpPr>
        <p:pic>
          <p:nvPicPr>
            <p:cNvPr id="11" name="Resim 10">
              <a:extLst>
                <a:ext uri="{FF2B5EF4-FFF2-40B4-BE49-F238E27FC236}">
                  <a16:creationId xmlns:a16="http://schemas.microsoft.com/office/drawing/2014/main" id="{62EC8B96-94DD-4551-96F2-805A5A944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522" y="2359690"/>
              <a:ext cx="3914182" cy="2364818"/>
            </a:xfrm>
            <a:prstGeom prst="rect">
              <a:avLst/>
            </a:prstGeom>
          </p:spPr>
        </p:pic>
        <p:sp>
          <p:nvSpPr>
            <p:cNvPr id="10" name="Metin kutusu 9">
              <a:extLst>
                <a:ext uri="{FF2B5EF4-FFF2-40B4-BE49-F238E27FC236}">
                  <a16:creationId xmlns:a16="http://schemas.microsoft.com/office/drawing/2014/main" id="{5BB94EFB-46ED-41C9-ACB9-AACCDD21DB74}"/>
                </a:ext>
              </a:extLst>
            </p:cNvPr>
            <p:cNvSpPr txBox="1"/>
            <p:nvPr/>
          </p:nvSpPr>
          <p:spPr>
            <a:xfrm>
              <a:off x="838200" y="3997107"/>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grpSp>
      <p:grpSp>
        <p:nvGrpSpPr>
          <p:cNvPr id="14" name="Grup 13">
            <a:extLst>
              <a:ext uri="{FF2B5EF4-FFF2-40B4-BE49-F238E27FC236}">
                <a16:creationId xmlns:a16="http://schemas.microsoft.com/office/drawing/2014/main" id="{EA2903B0-F42E-4355-AC90-68BAC4056041}"/>
              </a:ext>
            </a:extLst>
          </p:cNvPr>
          <p:cNvGrpSpPr/>
          <p:nvPr/>
        </p:nvGrpSpPr>
        <p:grpSpPr>
          <a:xfrm>
            <a:off x="7118957" y="4224422"/>
            <a:ext cx="4234843" cy="2460877"/>
            <a:chOff x="7118957" y="4224422"/>
            <a:chExt cx="4234843" cy="2460877"/>
          </a:xfrm>
        </p:grpSpPr>
        <p:pic>
          <p:nvPicPr>
            <p:cNvPr id="5" name="Resim 4">
              <a:extLst>
                <a:ext uri="{FF2B5EF4-FFF2-40B4-BE49-F238E27FC236}">
                  <a16:creationId xmlns:a16="http://schemas.microsoft.com/office/drawing/2014/main" id="{DA977F8F-0ED5-4E40-A2FE-C61F6048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957" y="4224422"/>
              <a:ext cx="4234843" cy="2460877"/>
            </a:xfrm>
            <a:prstGeom prst="rect">
              <a:avLst/>
            </a:prstGeom>
          </p:spPr>
        </p:pic>
        <p:sp>
          <p:nvSpPr>
            <p:cNvPr id="12" name="Metin kutusu 11">
              <a:extLst>
                <a:ext uri="{FF2B5EF4-FFF2-40B4-BE49-F238E27FC236}">
                  <a16:creationId xmlns:a16="http://schemas.microsoft.com/office/drawing/2014/main" id="{35F5C8CD-66DF-4B6C-ABA2-F6FE1D37817E}"/>
                </a:ext>
              </a:extLst>
            </p:cNvPr>
            <p:cNvSpPr txBox="1"/>
            <p:nvPr/>
          </p:nvSpPr>
          <p:spPr>
            <a:xfrm>
              <a:off x="7118957" y="6098181"/>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grpSp>
      <p:grpSp>
        <p:nvGrpSpPr>
          <p:cNvPr id="6" name="Grup 5">
            <a:extLst>
              <a:ext uri="{FF2B5EF4-FFF2-40B4-BE49-F238E27FC236}">
                <a16:creationId xmlns:a16="http://schemas.microsoft.com/office/drawing/2014/main" id="{4A9B8414-4C6D-413A-9136-B77B98B40A5B}"/>
              </a:ext>
            </a:extLst>
          </p:cNvPr>
          <p:cNvGrpSpPr/>
          <p:nvPr/>
        </p:nvGrpSpPr>
        <p:grpSpPr>
          <a:xfrm>
            <a:off x="6835334" y="2126069"/>
            <a:ext cx="4000468" cy="2605861"/>
            <a:chOff x="6835334" y="2126069"/>
            <a:chExt cx="4000468" cy="2605861"/>
          </a:xfrm>
        </p:grpSpPr>
        <p:pic>
          <p:nvPicPr>
            <p:cNvPr id="9" name="Resim 8">
              <a:extLst>
                <a:ext uri="{FF2B5EF4-FFF2-40B4-BE49-F238E27FC236}">
                  <a16:creationId xmlns:a16="http://schemas.microsoft.com/office/drawing/2014/main" id="{F6A7901A-EA8A-4397-A0AF-D0CD1FD6FF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334" y="2126069"/>
              <a:ext cx="4000468" cy="2605861"/>
            </a:xfrm>
            <a:prstGeom prst="rect">
              <a:avLst/>
            </a:prstGeom>
          </p:spPr>
        </p:pic>
        <p:sp>
          <p:nvSpPr>
            <p:cNvPr id="13" name="Metin kutusu 12">
              <a:extLst>
                <a:ext uri="{FF2B5EF4-FFF2-40B4-BE49-F238E27FC236}">
                  <a16:creationId xmlns:a16="http://schemas.microsoft.com/office/drawing/2014/main" id="{B2F9C56E-FBAC-4A23-9785-72E3900E8960}"/>
                </a:ext>
              </a:extLst>
            </p:cNvPr>
            <p:cNvSpPr txBox="1"/>
            <p:nvPr/>
          </p:nvSpPr>
          <p:spPr>
            <a:xfrm>
              <a:off x="7001971" y="4234567"/>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grpSp>
    </p:spTree>
    <p:extLst>
      <p:ext uri="{BB962C8B-B14F-4D97-AF65-F5344CB8AC3E}">
        <p14:creationId xmlns:p14="http://schemas.microsoft.com/office/powerpoint/2010/main" val="286414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AB5552-CDA5-41FD-B548-F19F8280CC27}"/>
              </a:ext>
            </a:extLst>
          </p:cNvPr>
          <p:cNvSpPr>
            <a:spLocks noGrp="1"/>
          </p:cNvSpPr>
          <p:nvPr>
            <p:ph type="title"/>
          </p:nvPr>
        </p:nvSpPr>
        <p:spPr>
          <a:xfrm>
            <a:off x="838200" y="365125"/>
            <a:ext cx="10515600" cy="1686959"/>
          </a:xfrm>
        </p:spPr>
        <p:txBody>
          <a:bodyPr>
            <a:noAutofit/>
          </a:bodyPr>
          <a:lstStyle/>
          <a:p>
            <a:r>
              <a:rPr lang="tr-TR" sz="3200" dirty="0"/>
              <a:t>Şekil ve tablo listelerini oluşturduktan sonra listeyi işaretliyoruz. Üst bölümde çıkan düzen sekmesini tıklayarak sağ girintiyi 0,6 olarak ayarlıyoruz. Böylece sayfa numaralarının altında metin kalmıyor.(Ok İle Gösterilen Girinti Oluşuyor)</a:t>
            </a:r>
            <a:endParaRPr lang="en-US" sz="3200" dirty="0"/>
          </a:p>
        </p:txBody>
      </p:sp>
      <p:grpSp>
        <p:nvGrpSpPr>
          <p:cNvPr id="3" name="Grup 2">
            <a:extLst>
              <a:ext uri="{FF2B5EF4-FFF2-40B4-BE49-F238E27FC236}">
                <a16:creationId xmlns:a16="http://schemas.microsoft.com/office/drawing/2014/main" id="{9DF44EDD-5749-4894-AB09-63C7075878C5}"/>
              </a:ext>
            </a:extLst>
          </p:cNvPr>
          <p:cNvGrpSpPr/>
          <p:nvPr/>
        </p:nvGrpSpPr>
        <p:grpSpPr>
          <a:xfrm>
            <a:off x="-14531" y="2549549"/>
            <a:ext cx="12192000" cy="4308451"/>
            <a:chOff x="-14531" y="2549549"/>
            <a:chExt cx="12192000" cy="4308451"/>
          </a:xfrm>
        </p:grpSpPr>
        <p:pic>
          <p:nvPicPr>
            <p:cNvPr id="14" name="Resim 13">
              <a:extLst>
                <a:ext uri="{FF2B5EF4-FFF2-40B4-BE49-F238E27FC236}">
                  <a16:creationId xmlns:a16="http://schemas.microsoft.com/office/drawing/2014/main" id="{473DEDF9-9187-412C-9D28-5C8A0586D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1" y="2549549"/>
              <a:ext cx="12192000" cy="4308451"/>
            </a:xfrm>
            <a:prstGeom prst="rect">
              <a:avLst/>
            </a:prstGeom>
          </p:spPr>
        </p:pic>
        <p:sp>
          <p:nvSpPr>
            <p:cNvPr id="12" name="Oval 11">
              <a:extLst>
                <a:ext uri="{FF2B5EF4-FFF2-40B4-BE49-F238E27FC236}">
                  <a16:creationId xmlns:a16="http://schemas.microsoft.com/office/drawing/2014/main" id="{063D2E87-4C22-4377-87E9-3D088DB17F21}"/>
                </a:ext>
              </a:extLst>
            </p:cNvPr>
            <p:cNvSpPr/>
            <p:nvPr/>
          </p:nvSpPr>
          <p:spPr>
            <a:xfrm>
              <a:off x="2832100" y="3048000"/>
              <a:ext cx="1066799" cy="3293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k: Yukarı 14">
              <a:extLst>
                <a:ext uri="{FF2B5EF4-FFF2-40B4-BE49-F238E27FC236}">
                  <a16:creationId xmlns:a16="http://schemas.microsoft.com/office/drawing/2014/main" id="{E262F2C5-E3FB-42D5-84A0-716FB5440A36}"/>
                </a:ext>
              </a:extLst>
            </p:cNvPr>
            <p:cNvSpPr/>
            <p:nvPr/>
          </p:nvSpPr>
          <p:spPr>
            <a:xfrm rot="16200000">
              <a:off x="8452828" y="5856260"/>
              <a:ext cx="200079"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2724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28D762-A467-4E1B-AF85-05EE549F3B22}"/>
              </a:ext>
            </a:extLst>
          </p:cNvPr>
          <p:cNvSpPr>
            <a:spLocks noGrp="1"/>
          </p:cNvSpPr>
          <p:nvPr>
            <p:ph type="title"/>
          </p:nvPr>
        </p:nvSpPr>
        <p:spPr/>
        <p:txBody>
          <a:bodyPr>
            <a:noAutofit/>
          </a:bodyPr>
          <a:lstStyle/>
          <a:p>
            <a:pPr algn="just"/>
            <a:r>
              <a:rPr lang="tr-TR" sz="2400" dirty="0"/>
              <a:t>Daha sonra yine şekil ve tablo listelerinin tamamını işaretleyerek cetvel üzerinde bulunan imlecin (kırmızı yuvarlak içindeki imleç) alt kuyruğunu sağ doğru çekerek şekil numarasının sonuna kadar getiriyoruz. Böylece Şekil ve Tablo numaralarının altında yazı kalmıyor. (Ok ile gösterilen girinti oluşturuluyor)</a:t>
            </a:r>
            <a:endParaRPr lang="en-US" sz="2400" dirty="0"/>
          </a:p>
        </p:txBody>
      </p:sp>
      <p:sp>
        <p:nvSpPr>
          <p:cNvPr id="6" name="Oval 5">
            <a:extLst>
              <a:ext uri="{FF2B5EF4-FFF2-40B4-BE49-F238E27FC236}">
                <a16:creationId xmlns:a16="http://schemas.microsoft.com/office/drawing/2014/main" id="{F8D10385-EBAC-4062-8695-BF920A7EEB7E}"/>
              </a:ext>
            </a:extLst>
          </p:cNvPr>
          <p:cNvSpPr/>
          <p:nvPr/>
        </p:nvSpPr>
        <p:spPr>
          <a:xfrm>
            <a:off x="4168274" y="2550937"/>
            <a:ext cx="485544" cy="634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up 2">
            <a:extLst>
              <a:ext uri="{FF2B5EF4-FFF2-40B4-BE49-F238E27FC236}">
                <a16:creationId xmlns:a16="http://schemas.microsoft.com/office/drawing/2014/main" id="{D42379EB-4CEC-405C-A391-6AFAC2FF10C9}"/>
              </a:ext>
            </a:extLst>
          </p:cNvPr>
          <p:cNvGrpSpPr/>
          <p:nvPr/>
        </p:nvGrpSpPr>
        <p:grpSpPr>
          <a:xfrm>
            <a:off x="0" y="2334791"/>
            <a:ext cx="12192000" cy="4523209"/>
            <a:chOff x="0" y="2334791"/>
            <a:chExt cx="12192000" cy="4523209"/>
          </a:xfrm>
        </p:grpSpPr>
        <p:pic>
          <p:nvPicPr>
            <p:cNvPr id="13" name="Resim 12">
              <a:extLst>
                <a:ext uri="{FF2B5EF4-FFF2-40B4-BE49-F238E27FC236}">
                  <a16:creationId xmlns:a16="http://schemas.microsoft.com/office/drawing/2014/main" id="{01B53E5E-3262-4F8C-B32A-29B4D3FCA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4791"/>
              <a:ext cx="12192000" cy="4523209"/>
            </a:xfrm>
            <a:prstGeom prst="rect">
              <a:avLst/>
            </a:prstGeom>
          </p:spPr>
        </p:pic>
        <p:sp>
          <p:nvSpPr>
            <p:cNvPr id="14" name="Oval 13">
              <a:extLst>
                <a:ext uri="{FF2B5EF4-FFF2-40B4-BE49-F238E27FC236}">
                  <a16:creationId xmlns:a16="http://schemas.microsoft.com/office/drawing/2014/main" id="{41307B8A-A812-4BB8-A49E-F0BEAF0E0528}"/>
                </a:ext>
              </a:extLst>
            </p:cNvPr>
            <p:cNvSpPr/>
            <p:nvPr/>
          </p:nvSpPr>
          <p:spPr>
            <a:xfrm flipH="1">
              <a:off x="4432300" y="3288193"/>
              <a:ext cx="383212" cy="3842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k: Yukarı 14">
              <a:extLst>
                <a:ext uri="{FF2B5EF4-FFF2-40B4-BE49-F238E27FC236}">
                  <a16:creationId xmlns:a16="http://schemas.microsoft.com/office/drawing/2014/main" id="{582741DB-5476-4F0B-BB0F-3DB477BB524F}"/>
                </a:ext>
              </a:extLst>
            </p:cNvPr>
            <p:cNvSpPr/>
            <p:nvPr/>
          </p:nvSpPr>
          <p:spPr>
            <a:xfrm rot="16200000" flipV="1">
              <a:off x="4233395" y="5865927"/>
              <a:ext cx="127001" cy="48554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2828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D718E4-B95C-4A16-9BD8-0787C80BE4FD}"/>
              </a:ext>
            </a:extLst>
          </p:cNvPr>
          <p:cNvSpPr>
            <a:spLocks noGrp="1"/>
          </p:cNvSpPr>
          <p:nvPr>
            <p:ph type="title"/>
          </p:nvPr>
        </p:nvSpPr>
        <p:spPr>
          <a:xfrm>
            <a:off x="838200" y="365125"/>
            <a:ext cx="10515600" cy="1835815"/>
          </a:xfrm>
        </p:spPr>
        <p:txBody>
          <a:bodyPr>
            <a:noAutofit/>
          </a:bodyPr>
          <a:lstStyle/>
          <a:p>
            <a:pPr algn="just"/>
            <a:r>
              <a:rPr lang="tr-TR" sz="3200" dirty="0"/>
              <a:t>Öncelikle tez metninde kullanılan boşlukları görüntülemek için kırmızı işaretli bölümdeki simgeye tıklıyoruz. Ana metinde bölüm başlıklarının öncesinde yer alan boşluklar (Yeşil işaretli kısım) şablona aittir ve kesinlikle silinmemelidir.</a:t>
            </a:r>
            <a:endParaRPr lang="en-US" sz="3200" dirty="0"/>
          </a:p>
        </p:txBody>
      </p:sp>
      <p:grpSp>
        <p:nvGrpSpPr>
          <p:cNvPr id="14" name="Grup 13">
            <a:extLst>
              <a:ext uri="{FF2B5EF4-FFF2-40B4-BE49-F238E27FC236}">
                <a16:creationId xmlns:a16="http://schemas.microsoft.com/office/drawing/2014/main" id="{75FB9217-7A92-4515-9DCE-0ED4A2A15200}"/>
              </a:ext>
            </a:extLst>
          </p:cNvPr>
          <p:cNvGrpSpPr/>
          <p:nvPr/>
        </p:nvGrpSpPr>
        <p:grpSpPr>
          <a:xfrm>
            <a:off x="0" y="2372277"/>
            <a:ext cx="12191999" cy="4485723"/>
            <a:chOff x="0" y="2372277"/>
            <a:chExt cx="12191999" cy="4485723"/>
          </a:xfrm>
        </p:grpSpPr>
        <p:grpSp>
          <p:nvGrpSpPr>
            <p:cNvPr id="11" name="Grup 10">
              <a:extLst>
                <a:ext uri="{FF2B5EF4-FFF2-40B4-BE49-F238E27FC236}">
                  <a16:creationId xmlns:a16="http://schemas.microsoft.com/office/drawing/2014/main" id="{266A22B3-ADE5-4D4A-8FC5-6A363F102FD3}"/>
                </a:ext>
              </a:extLst>
            </p:cNvPr>
            <p:cNvGrpSpPr/>
            <p:nvPr/>
          </p:nvGrpSpPr>
          <p:grpSpPr>
            <a:xfrm>
              <a:off x="0" y="2372277"/>
              <a:ext cx="12191999" cy="4485723"/>
              <a:chOff x="0" y="2372277"/>
              <a:chExt cx="12191999" cy="4485723"/>
            </a:xfrm>
          </p:grpSpPr>
          <p:pic>
            <p:nvPicPr>
              <p:cNvPr id="7" name="Resim 6">
                <a:extLst>
                  <a:ext uri="{FF2B5EF4-FFF2-40B4-BE49-F238E27FC236}">
                    <a16:creationId xmlns:a16="http://schemas.microsoft.com/office/drawing/2014/main" id="{BBEEEA37-6D4B-4373-9D40-FAEF933C7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2277"/>
                <a:ext cx="12191999" cy="4485723"/>
              </a:xfrm>
              <a:prstGeom prst="rect">
                <a:avLst/>
              </a:prstGeom>
            </p:spPr>
          </p:pic>
          <p:sp>
            <p:nvSpPr>
              <p:cNvPr id="10" name="Oval 9">
                <a:extLst>
                  <a:ext uri="{FF2B5EF4-FFF2-40B4-BE49-F238E27FC236}">
                    <a16:creationId xmlns:a16="http://schemas.microsoft.com/office/drawing/2014/main" id="{07756C47-BB8A-4746-9562-989EEC06D929}"/>
                  </a:ext>
                </a:extLst>
              </p:cNvPr>
              <p:cNvSpPr/>
              <p:nvPr/>
            </p:nvSpPr>
            <p:spPr>
              <a:xfrm>
                <a:off x="5092995" y="2519916"/>
                <a:ext cx="340242" cy="3189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9C7044BE-7252-4B86-BCF8-F055456AF305}"/>
                </a:ext>
              </a:extLst>
            </p:cNvPr>
            <p:cNvSpPr/>
            <p:nvPr/>
          </p:nvSpPr>
          <p:spPr>
            <a:xfrm>
              <a:off x="4146698" y="4540102"/>
              <a:ext cx="329609" cy="79744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0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E40023-A829-40D6-83C7-4AE1C1A887EF}"/>
              </a:ext>
            </a:extLst>
          </p:cNvPr>
          <p:cNvSpPr>
            <a:spLocks noGrp="1"/>
          </p:cNvSpPr>
          <p:nvPr>
            <p:ph type="title"/>
          </p:nvPr>
        </p:nvSpPr>
        <p:spPr>
          <a:xfrm>
            <a:off x="838200" y="357600"/>
            <a:ext cx="10515600" cy="2027201"/>
          </a:xfrm>
        </p:spPr>
        <p:txBody>
          <a:bodyPr>
            <a:noAutofit/>
          </a:bodyPr>
          <a:lstStyle/>
          <a:p>
            <a:pPr algn="just"/>
            <a:r>
              <a:rPr lang="tr-TR" sz="3200" dirty="0"/>
              <a:t>Yazdığımız tüm başlıklar için 1., 2. 3. kademe başlık olmalarına göre giriş sekmesinde bulunan stillerden (kırmızı işaretli alan) başlık türünü seçerek tanımlama yapıyoruz böylece başlığımız kurala uygun hale geliyor (Yeşil işaretli alan).</a:t>
            </a:r>
            <a:endParaRPr lang="en-US" sz="3200" dirty="0"/>
          </a:p>
        </p:txBody>
      </p:sp>
      <p:grpSp>
        <p:nvGrpSpPr>
          <p:cNvPr id="9" name="Grup 8">
            <a:extLst>
              <a:ext uri="{FF2B5EF4-FFF2-40B4-BE49-F238E27FC236}">
                <a16:creationId xmlns:a16="http://schemas.microsoft.com/office/drawing/2014/main" id="{16D7263A-CA71-4CE6-85C8-88B21CF1A4E4}"/>
              </a:ext>
            </a:extLst>
          </p:cNvPr>
          <p:cNvGrpSpPr/>
          <p:nvPr/>
        </p:nvGrpSpPr>
        <p:grpSpPr>
          <a:xfrm>
            <a:off x="510363" y="2254102"/>
            <a:ext cx="5465135" cy="3586928"/>
            <a:chOff x="510363" y="2797858"/>
            <a:chExt cx="6358270" cy="3043172"/>
          </a:xfrm>
        </p:grpSpPr>
        <p:pic>
          <p:nvPicPr>
            <p:cNvPr id="7" name="Resim 6">
              <a:extLst>
                <a:ext uri="{FF2B5EF4-FFF2-40B4-BE49-F238E27FC236}">
                  <a16:creationId xmlns:a16="http://schemas.microsoft.com/office/drawing/2014/main" id="{224AF239-1EEA-4C96-96C2-6F1B6F55E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63" y="2797858"/>
              <a:ext cx="6358270" cy="3043172"/>
            </a:xfrm>
            <a:prstGeom prst="rect">
              <a:avLst/>
            </a:prstGeom>
          </p:spPr>
        </p:pic>
        <p:sp>
          <p:nvSpPr>
            <p:cNvPr id="8" name="Oval 7">
              <a:extLst>
                <a:ext uri="{FF2B5EF4-FFF2-40B4-BE49-F238E27FC236}">
                  <a16:creationId xmlns:a16="http://schemas.microsoft.com/office/drawing/2014/main" id="{227FD624-5C34-4C3D-B93C-98420018A22D}"/>
                </a:ext>
              </a:extLst>
            </p:cNvPr>
            <p:cNvSpPr/>
            <p:nvPr/>
          </p:nvSpPr>
          <p:spPr>
            <a:xfrm>
              <a:off x="4167963" y="2820618"/>
              <a:ext cx="446568" cy="4238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up 12">
            <a:extLst>
              <a:ext uri="{FF2B5EF4-FFF2-40B4-BE49-F238E27FC236}">
                <a16:creationId xmlns:a16="http://schemas.microsoft.com/office/drawing/2014/main" id="{C7A5DA7A-49A1-4D4C-87FC-14CAFC7FEF8F}"/>
              </a:ext>
            </a:extLst>
          </p:cNvPr>
          <p:cNvGrpSpPr/>
          <p:nvPr/>
        </p:nvGrpSpPr>
        <p:grpSpPr>
          <a:xfrm>
            <a:off x="4242391" y="2694554"/>
            <a:ext cx="7602280" cy="3747367"/>
            <a:chOff x="4603897" y="2515500"/>
            <a:chExt cx="7683679" cy="3808054"/>
          </a:xfrm>
        </p:grpSpPr>
        <p:pic>
          <p:nvPicPr>
            <p:cNvPr id="11" name="Resim 10">
              <a:extLst>
                <a:ext uri="{FF2B5EF4-FFF2-40B4-BE49-F238E27FC236}">
                  <a16:creationId xmlns:a16="http://schemas.microsoft.com/office/drawing/2014/main" id="{E4082289-992D-4EE8-8208-5C47263B5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897" y="2515500"/>
              <a:ext cx="7683679" cy="3808054"/>
            </a:xfrm>
            <a:prstGeom prst="rect">
              <a:avLst/>
            </a:prstGeom>
          </p:spPr>
        </p:pic>
        <p:sp>
          <p:nvSpPr>
            <p:cNvPr id="12" name="Oval 11">
              <a:extLst>
                <a:ext uri="{FF2B5EF4-FFF2-40B4-BE49-F238E27FC236}">
                  <a16:creationId xmlns:a16="http://schemas.microsoft.com/office/drawing/2014/main" id="{CFEF5D27-ADCB-4F31-886A-E50ED10360E9}"/>
                </a:ext>
              </a:extLst>
            </p:cNvPr>
            <p:cNvSpPr/>
            <p:nvPr/>
          </p:nvSpPr>
          <p:spPr>
            <a:xfrm>
              <a:off x="8088890" y="4942613"/>
              <a:ext cx="1118905" cy="384299"/>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268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F41207-2F55-4CC0-8DC6-140DD026D470}"/>
              </a:ext>
            </a:extLst>
          </p:cNvPr>
          <p:cNvSpPr>
            <a:spLocks noGrp="1"/>
          </p:cNvSpPr>
          <p:nvPr>
            <p:ph type="title"/>
          </p:nvPr>
        </p:nvSpPr>
        <p:spPr>
          <a:xfrm>
            <a:off x="838200" y="503348"/>
            <a:ext cx="10515600" cy="1931508"/>
          </a:xfrm>
        </p:spPr>
        <p:txBody>
          <a:bodyPr>
            <a:noAutofit/>
          </a:bodyPr>
          <a:lstStyle/>
          <a:p>
            <a:pPr algn="just"/>
            <a:r>
              <a:rPr lang="tr-TR" sz="2800" dirty="0"/>
              <a:t>Sadece 1. kademe başlıklar için ana bölüm başlığından (Örneğin; Bölüm 1 Giriş) Bölüm 1’den sonra (kırmızı işaretli alan) </a:t>
            </a:r>
            <a:r>
              <a:rPr lang="tr-TR" sz="2800" dirty="0" err="1"/>
              <a:t>shift</a:t>
            </a:r>
            <a:r>
              <a:rPr lang="tr-TR" sz="2800" dirty="0"/>
              <a:t> ve </a:t>
            </a:r>
            <a:r>
              <a:rPr lang="tr-TR" sz="2800" dirty="0" err="1"/>
              <a:t>enter</a:t>
            </a:r>
            <a:r>
              <a:rPr lang="tr-TR" sz="2800" dirty="0"/>
              <a:t> tuşlarına aynı anda basıyoruz (yeşil işaretli kısım) ve böylece başlık iki satır oluyor ancak stili değişmiyor. İçindekiler kısmında da tek satır olarak görünüyor.</a:t>
            </a:r>
            <a:endParaRPr lang="en-US" sz="2800" dirty="0"/>
          </a:p>
        </p:txBody>
      </p:sp>
      <p:grpSp>
        <p:nvGrpSpPr>
          <p:cNvPr id="11" name="Grup 10">
            <a:extLst>
              <a:ext uri="{FF2B5EF4-FFF2-40B4-BE49-F238E27FC236}">
                <a16:creationId xmlns:a16="http://schemas.microsoft.com/office/drawing/2014/main" id="{CB2C9EB3-88BA-44DE-85C7-C5F4693A1AFD}"/>
              </a:ext>
            </a:extLst>
          </p:cNvPr>
          <p:cNvGrpSpPr/>
          <p:nvPr/>
        </p:nvGrpSpPr>
        <p:grpSpPr>
          <a:xfrm>
            <a:off x="455836" y="2798470"/>
            <a:ext cx="5535554" cy="2964805"/>
            <a:chOff x="455836" y="2798470"/>
            <a:chExt cx="5535554" cy="2964805"/>
          </a:xfrm>
        </p:grpSpPr>
        <p:pic>
          <p:nvPicPr>
            <p:cNvPr id="7" name="Resim 6">
              <a:extLst>
                <a:ext uri="{FF2B5EF4-FFF2-40B4-BE49-F238E27FC236}">
                  <a16:creationId xmlns:a16="http://schemas.microsoft.com/office/drawing/2014/main" id="{48C1D291-FDB4-426A-A7E4-15FD320BF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36" y="2798470"/>
              <a:ext cx="5535554" cy="2964805"/>
            </a:xfrm>
            <a:prstGeom prst="rect">
              <a:avLst/>
            </a:prstGeom>
          </p:spPr>
        </p:pic>
        <p:sp>
          <p:nvSpPr>
            <p:cNvPr id="10" name="Ok: Aşağı 9">
              <a:extLst>
                <a:ext uri="{FF2B5EF4-FFF2-40B4-BE49-F238E27FC236}">
                  <a16:creationId xmlns:a16="http://schemas.microsoft.com/office/drawing/2014/main" id="{D1774858-1D1D-4659-BEB7-DECFA5ADDEDF}"/>
                </a:ext>
              </a:extLst>
            </p:cNvPr>
            <p:cNvSpPr/>
            <p:nvPr/>
          </p:nvSpPr>
          <p:spPr>
            <a:xfrm>
              <a:off x="3264195" y="3503428"/>
              <a:ext cx="265814" cy="3668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up 12">
            <a:extLst>
              <a:ext uri="{FF2B5EF4-FFF2-40B4-BE49-F238E27FC236}">
                <a16:creationId xmlns:a16="http://schemas.microsoft.com/office/drawing/2014/main" id="{F9CCF87F-5F3D-45AB-A51C-31D4FB4B1356}"/>
              </a:ext>
            </a:extLst>
          </p:cNvPr>
          <p:cNvGrpSpPr/>
          <p:nvPr/>
        </p:nvGrpSpPr>
        <p:grpSpPr>
          <a:xfrm>
            <a:off x="5215200" y="2349365"/>
            <a:ext cx="6757061" cy="3999971"/>
            <a:chOff x="5215200" y="2349365"/>
            <a:chExt cx="6757061" cy="3999971"/>
          </a:xfrm>
        </p:grpSpPr>
        <p:pic>
          <p:nvPicPr>
            <p:cNvPr id="4" name="Resim 3">
              <a:extLst>
                <a:ext uri="{FF2B5EF4-FFF2-40B4-BE49-F238E27FC236}">
                  <a16:creationId xmlns:a16="http://schemas.microsoft.com/office/drawing/2014/main" id="{1957B530-C8AD-4B9A-BD7E-A51941BA1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200" y="2349365"/>
              <a:ext cx="6757061" cy="3999971"/>
            </a:xfrm>
            <a:prstGeom prst="rect">
              <a:avLst/>
            </a:prstGeom>
          </p:spPr>
        </p:pic>
        <p:sp>
          <p:nvSpPr>
            <p:cNvPr id="12" name="Ok: Aşağı 11">
              <a:extLst>
                <a:ext uri="{FF2B5EF4-FFF2-40B4-BE49-F238E27FC236}">
                  <a16:creationId xmlns:a16="http://schemas.microsoft.com/office/drawing/2014/main" id="{F59FD69C-1874-42DC-8536-C11100E1D81F}"/>
                </a:ext>
              </a:extLst>
            </p:cNvPr>
            <p:cNvSpPr/>
            <p:nvPr/>
          </p:nvSpPr>
          <p:spPr>
            <a:xfrm>
              <a:off x="9094381" y="3429000"/>
              <a:ext cx="265814" cy="36682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805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A81F10F-2AA3-474B-A763-0EB8C69CB684}"/>
              </a:ext>
            </a:extLst>
          </p:cNvPr>
          <p:cNvSpPr>
            <a:spLocks noGrp="1"/>
          </p:cNvSpPr>
          <p:nvPr>
            <p:ph type="title"/>
          </p:nvPr>
        </p:nvSpPr>
        <p:spPr>
          <a:xfrm>
            <a:off x="838200" y="365125"/>
            <a:ext cx="10515600" cy="1876270"/>
          </a:xfrm>
        </p:spPr>
        <p:txBody>
          <a:bodyPr>
            <a:noAutofit/>
          </a:bodyPr>
          <a:lstStyle/>
          <a:p>
            <a:pPr algn="just"/>
            <a:r>
              <a:rPr lang="tr-TR" sz="3200" dirty="0"/>
              <a:t>Mevcut şablonda 5. ana başlığa kadar bölümler tanımlanmış olup gerektiğinde ekleme yada çıkartma yapılabilir. Bu ana bölüm başlıkları </a:t>
            </a:r>
            <a:r>
              <a:rPr lang="tr-TR" sz="3200" dirty="0" err="1"/>
              <a:t>Shift+Enter</a:t>
            </a:r>
            <a:r>
              <a:rPr lang="tr-TR" sz="3200" dirty="0"/>
              <a:t> ile kullanıma hazır olarak bırakılmıştır.</a:t>
            </a:r>
            <a:endParaRPr lang="en-US" sz="3200" dirty="0"/>
          </a:p>
        </p:txBody>
      </p:sp>
      <p:pic>
        <p:nvPicPr>
          <p:cNvPr id="6" name="Resim 5">
            <a:extLst>
              <a:ext uri="{FF2B5EF4-FFF2-40B4-BE49-F238E27FC236}">
                <a16:creationId xmlns:a16="http://schemas.microsoft.com/office/drawing/2014/main" id="{8C727E33-860B-48C1-958E-0D77593C5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8" y="2446355"/>
            <a:ext cx="9611833" cy="2599220"/>
          </a:xfrm>
          <a:prstGeom prst="rect">
            <a:avLst/>
          </a:prstGeom>
        </p:spPr>
      </p:pic>
    </p:spTree>
    <p:extLst>
      <p:ext uri="{BB962C8B-B14F-4D97-AF65-F5344CB8AC3E}">
        <p14:creationId xmlns:p14="http://schemas.microsoft.com/office/powerpoint/2010/main" val="31118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5DA699-71BE-48EE-8147-D2616FD168B7}"/>
              </a:ext>
            </a:extLst>
          </p:cNvPr>
          <p:cNvSpPr>
            <a:spLocks noGrp="1"/>
          </p:cNvSpPr>
          <p:nvPr>
            <p:ph type="title"/>
          </p:nvPr>
        </p:nvSpPr>
        <p:spPr>
          <a:xfrm>
            <a:off x="838200" y="365125"/>
            <a:ext cx="10515600" cy="2207954"/>
          </a:xfrm>
        </p:spPr>
        <p:txBody>
          <a:bodyPr>
            <a:noAutofit/>
          </a:bodyPr>
          <a:lstStyle/>
          <a:p>
            <a:r>
              <a:rPr lang="tr-TR" sz="3600" dirty="0"/>
              <a:t>Ana bölümlere başlık eklenirken şablonda mevcut olan bölüm başlıkların hemen altında bulunan boşluk imlecinin (kırmızı ok ile gösterilen alan) önüne yazılacak her kelime başlık olarak otomatik tanımlanacaktır (yeşil işaretli alan)</a:t>
            </a:r>
            <a:endParaRPr lang="en-US" sz="3600" dirty="0"/>
          </a:p>
        </p:txBody>
      </p:sp>
      <p:grpSp>
        <p:nvGrpSpPr>
          <p:cNvPr id="9" name="Grup 8">
            <a:extLst>
              <a:ext uri="{FF2B5EF4-FFF2-40B4-BE49-F238E27FC236}">
                <a16:creationId xmlns:a16="http://schemas.microsoft.com/office/drawing/2014/main" id="{1C15730C-0D5B-48C1-8323-E972945874FA}"/>
              </a:ext>
            </a:extLst>
          </p:cNvPr>
          <p:cNvGrpSpPr/>
          <p:nvPr/>
        </p:nvGrpSpPr>
        <p:grpSpPr>
          <a:xfrm>
            <a:off x="192883" y="2901449"/>
            <a:ext cx="7106642" cy="3591426"/>
            <a:chOff x="192883" y="2901449"/>
            <a:chExt cx="7106642" cy="3591426"/>
          </a:xfrm>
        </p:grpSpPr>
        <p:pic>
          <p:nvPicPr>
            <p:cNvPr id="5" name="Resim 4">
              <a:extLst>
                <a:ext uri="{FF2B5EF4-FFF2-40B4-BE49-F238E27FC236}">
                  <a16:creationId xmlns:a16="http://schemas.microsoft.com/office/drawing/2014/main" id="{60AE58E6-53D1-4A1E-9BA1-7088310DF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83" y="2901449"/>
              <a:ext cx="7106642" cy="3591426"/>
            </a:xfrm>
            <a:prstGeom prst="rect">
              <a:avLst/>
            </a:prstGeom>
          </p:spPr>
        </p:pic>
        <p:sp>
          <p:nvSpPr>
            <p:cNvPr id="8" name="Ok: Aşağı 7">
              <a:extLst>
                <a:ext uri="{FF2B5EF4-FFF2-40B4-BE49-F238E27FC236}">
                  <a16:creationId xmlns:a16="http://schemas.microsoft.com/office/drawing/2014/main" id="{579E3116-BAA4-4ABC-89BE-BF0C23095024}"/>
                </a:ext>
              </a:extLst>
            </p:cNvPr>
            <p:cNvSpPr/>
            <p:nvPr/>
          </p:nvSpPr>
          <p:spPr>
            <a:xfrm rot="16200000">
              <a:off x="3317359" y="4380844"/>
              <a:ext cx="265814" cy="3668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up 10">
            <a:extLst>
              <a:ext uri="{FF2B5EF4-FFF2-40B4-BE49-F238E27FC236}">
                <a16:creationId xmlns:a16="http://schemas.microsoft.com/office/drawing/2014/main" id="{8AA20FAF-20DE-433A-80DE-80CE9A5B9311}"/>
              </a:ext>
            </a:extLst>
          </p:cNvPr>
          <p:cNvGrpSpPr/>
          <p:nvPr/>
        </p:nvGrpSpPr>
        <p:grpSpPr>
          <a:xfrm>
            <a:off x="5795759" y="3250273"/>
            <a:ext cx="5525129" cy="2893777"/>
            <a:chOff x="5795759" y="3250273"/>
            <a:chExt cx="5525129" cy="2893777"/>
          </a:xfrm>
        </p:grpSpPr>
        <p:pic>
          <p:nvPicPr>
            <p:cNvPr id="7" name="Resim 6">
              <a:extLst>
                <a:ext uri="{FF2B5EF4-FFF2-40B4-BE49-F238E27FC236}">
                  <a16:creationId xmlns:a16="http://schemas.microsoft.com/office/drawing/2014/main" id="{3CE9ED2B-61CD-484B-A1C3-1FF0CD9CC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759" y="3250273"/>
              <a:ext cx="5525129" cy="2893777"/>
            </a:xfrm>
            <a:prstGeom prst="rect">
              <a:avLst/>
            </a:prstGeom>
          </p:spPr>
        </p:pic>
        <p:sp>
          <p:nvSpPr>
            <p:cNvPr id="10" name="Oval 9">
              <a:extLst>
                <a:ext uri="{FF2B5EF4-FFF2-40B4-BE49-F238E27FC236}">
                  <a16:creationId xmlns:a16="http://schemas.microsoft.com/office/drawing/2014/main" id="{43B050B2-4AE9-4A63-9F36-31DCB7CF18A0}"/>
                </a:ext>
              </a:extLst>
            </p:cNvPr>
            <p:cNvSpPr/>
            <p:nvPr/>
          </p:nvSpPr>
          <p:spPr>
            <a:xfrm>
              <a:off x="7881850" y="4572000"/>
              <a:ext cx="1771141" cy="35087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398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FAF98-687E-49D0-B281-75DD4EA67E8C}"/>
              </a:ext>
            </a:extLst>
          </p:cNvPr>
          <p:cNvSpPr>
            <a:spLocks noGrp="1"/>
          </p:cNvSpPr>
          <p:nvPr>
            <p:ph type="title"/>
          </p:nvPr>
        </p:nvSpPr>
        <p:spPr>
          <a:xfrm>
            <a:off x="838200" y="365125"/>
            <a:ext cx="10515600" cy="1718805"/>
          </a:xfrm>
        </p:spPr>
        <p:txBody>
          <a:bodyPr>
            <a:noAutofit/>
          </a:bodyPr>
          <a:lstStyle/>
          <a:p>
            <a:pPr algn="just"/>
            <a:r>
              <a:rPr lang="tr-TR" sz="2800" dirty="0"/>
              <a:t>Alt kademe başlıklarda başlık stilini seçerek (kırmızı işaretli alan) numaralandırmayı otomatik olarak yapabilirsiniz (yeşil işaretli alan). Mevcut tez şablonunda 7. alt başlığa kadar başlıklar ve otomatik numaralandırmaları ayarlanmış ve kullanıma hazır durumdadır.</a:t>
            </a:r>
            <a:endParaRPr lang="en-US" sz="2800" dirty="0"/>
          </a:p>
        </p:txBody>
      </p:sp>
      <p:pic>
        <p:nvPicPr>
          <p:cNvPr id="16" name="Resim 15">
            <a:extLst>
              <a:ext uri="{FF2B5EF4-FFF2-40B4-BE49-F238E27FC236}">
                <a16:creationId xmlns:a16="http://schemas.microsoft.com/office/drawing/2014/main" id="{5EF818DE-5727-42A7-8F48-06E49F87C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46" y="2250060"/>
            <a:ext cx="5954233" cy="3087484"/>
          </a:xfrm>
          <a:prstGeom prst="rect">
            <a:avLst/>
          </a:prstGeom>
        </p:spPr>
      </p:pic>
      <p:pic>
        <p:nvPicPr>
          <p:cNvPr id="22" name="Resim 21">
            <a:extLst>
              <a:ext uri="{FF2B5EF4-FFF2-40B4-BE49-F238E27FC236}">
                <a16:creationId xmlns:a16="http://schemas.microsoft.com/office/drawing/2014/main" id="{AB7E05B3-F1D0-4248-A46D-891CC4024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469" y="3752277"/>
            <a:ext cx="7464057" cy="3105723"/>
          </a:xfrm>
          <a:prstGeom prst="rect">
            <a:avLst/>
          </a:prstGeom>
        </p:spPr>
      </p:pic>
      <p:sp>
        <p:nvSpPr>
          <p:cNvPr id="23" name="Oval 22">
            <a:extLst>
              <a:ext uri="{FF2B5EF4-FFF2-40B4-BE49-F238E27FC236}">
                <a16:creationId xmlns:a16="http://schemas.microsoft.com/office/drawing/2014/main" id="{D105A90F-152D-4D6F-9C46-B589FB488AC6}"/>
              </a:ext>
            </a:extLst>
          </p:cNvPr>
          <p:cNvSpPr/>
          <p:nvPr/>
        </p:nvSpPr>
        <p:spPr>
          <a:xfrm>
            <a:off x="3962530" y="2250060"/>
            <a:ext cx="383839" cy="4995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5DE5093-E7BE-4E1E-AB83-00515DEEE2BF}"/>
              </a:ext>
            </a:extLst>
          </p:cNvPr>
          <p:cNvSpPr/>
          <p:nvPr/>
        </p:nvSpPr>
        <p:spPr>
          <a:xfrm>
            <a:off x="6988716" y="5148456"/>
            <a:ext cx="1107052" cy="37817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43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B132DC-D3A3-4C6C-B929-4ED7F9FD65CC}"/>
              </a:ext>
            </a:extLst>
          </p:cNvPr>
          <p:cNvSpPr>
            <a:spLocks noGrp="1"/>
          </p:cNvSpPr>
          <p:nvPr>
            <p:ph type="title"/>
          </p:nvPr>
        </p:nvSpPr>
        <p:spPr/>
        <p:txBody>
          <a:bodyPr>
            <a:normAutofit fontScale="90000"/>
          </a:bodyPr>
          <a:lstStyle/>
          <a:p>
            <a:r>
              <a:rPr lang="tr-TR" dirty="0"/>
              <a:t>Şekil yazısı eklerken şekil resim yada tabloya sağ tıklayarak resim yazısı ekle seçeneği ile ekleyiniz.</a:t>
            </a:r>
            <a:endParaRPr lang="en-US" dirty="0"/>
          </a:p>
        </p:txBody>
      </p:sp>
      <p:pic>
        <p:nvPicPr>
          <p:cNvPr id="5" name="Resim 4">
            <a:extLst>
              <a:ext uri="{FF2B5EF4-FFF2-40B4-BE49-F238E27FC236}">
                <a16:creationId xmlns:a16="http://schemas.microsoft.com/office/drawing/2014/main" id="{583D3F2D-B677-4721-978F-2A0014A23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169" y="1922918"/>
            <a:ext cx="7375662" cy="4569957"/>
          </a:xfrm>
          <a:prstGeom prst="rect">
            <a:avLst/>
          </a:prstGeom>
        </p:spPr>
      </p:pic>
    </p:spTree>
    <p:extLst>
      <p:ext uri="{BB962C8B-B14F-4D97-AF65-F5344CB8AC3E}">
        <p14:creationId xmlns:p14="http://schemas.microsoft.com/office/powerpoint/2010/main" val="8776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çerik Yer Tutucusu 4">
            <a:extLst>
              <a:ext uri="{FF2B5EF4-FFF2-40B4-BE49-F238E27FC236}">
                <a16:creationId xmlns:a16="http://schemas.microsoft.com/office/drawing/2014/main" id="{1DF1A230-7F44-48D1-8D17-CF372AC1E6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3230" y="2375743"/>
            <a:ext cx="4414280" cy="3298026"/>
          </a:xfrm>
        </p:spPr>
      </p:pic>
      <p:sp>
        <p:nvSpPr>
          <p:cNvPr id="2" name="Başlık 1">
            <a:extLst>
              <a:ext uri="{FF2B5EF4-FFF2-40B4-BE49-F238E27FC236}">
                <a16:creationId xmlns:a16="http://schemas.microsoft.com/office/drawing/2014/main" id="{CCFDE3EE-8594-47BD-8359-B417066F5DCC}"/>
              </a:ext>
            </a:extLst>
          </p:cNvPr>
          <p:cNvSpPr>
            <a:spLocks noGrp="1"/>
          </p:cNvSpPr>
          <p:nvPr>
            <p:ph type="title"/>
          </p:nvPr>
        </p:nvSpPr>
        <p:spPr>
          <a:xfrm>
            <a:off x="838200" y="365125"/>
            <a:ext cx="10515600" cy="1908308"/>
          </a:xfrm>
        </p:spPr>
        <p:txBody>
          <a:bodyPr>
            <a:noAutofit/>
          </a:bodyPr>
          <a:lstStyle/>
          <a:p>
            <a:r>
              <a:rPr lang="tr-TR" sz="2800" dirty="0"/>
              <a:t>Resim yazısını eklerken önce etiket seçip, ardından şeklin üstünde mi altında mı olacağına karar veriyoruz. Sonra numaralandır bölümüne tıklayarak bölüm numarası ekle kullanılacak ayırıcı olarak ta nokta seçiyoruz. Böylece tüm şekiller otomatik olarak numaralandırılmış oluyor. Numaradan sonra şekil açıklamamızı yazıyoruz.</a:t>
            </a:r>
            <a:endParaRPr lang="en-US" sz="2800" dirty="0"/>
          </a:p>
        </p:txBody>
      </p:sp>
      <p:sp>
        <p:nvSpPr>
          <p:cNvPr id="21" name="Oval 20">
            <a:extLst>
              <a:ext uri="{FF2B5EF4-FFF2-40B4-BE49-F238E27FC236}">
                <a16:creationId xmlns:a16="http://schemas.microsoft.com/office/drawing/2014/main" id="{835A5AEF-82B1-4F71-AD45-CA30B86C18D4}"/>
              </a:ext>
            </a:extLst>
          </p:cNvPr>
          <p:cNvSpPr/>
          <p:nvPr/>
        </p:nvSpPr>
        <p:spPr>
          <a:xfrm>
            <a:off x="5975270" y="3348273"/>
            <a:ext cx="1020954" cy="4944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 4">
            <a:extLst>
              <a:ext uri="{FF2B5EF4-FFF2-40B4-BE49-F238E27FC236}">
                <a16:creationId xmlns:a16="http://schemas.microsoft.com/office/drawing/2014/main" id="{5F9FAFD3-9120-47FA-9985-4709F7261DAF}"/>
              </a:ext>
            </a:extLst>
          </p:cNvPr>
          <p:cNvGrpSpPr/>
          <p:nvPr/>
        </p:nvGrpSpPr>
        <p:grpSpPr>
          <a:xfrm>
            <a:off x="129633" y="2273433"/>
            <a:ext cx="3975359" cy="3489784"/>
            <a:chOff x="129633" y="2273433"/>
            <a:chExt cx="3975359" cy="3489784"/>
          </a:xfrm>
        </p:grpSpPr>
        <p:grpSp>
          <p:nvGrpSpPr>
            <p:cNvPr id="13" name="Grup 12">
              <a:extLst>
                <a:ext uri="{FF2B5EF4-FFF2-40B4-BE49-F238E27FC236}">
                  <a16:creationId xmlns:a16="http://schemas.microsoft.com/office/drawing/2014/main" id="{6597DA89-0611-43DE-9504-B819425483F8}"/>
                </a:ext>
              </a:extLst>
            </p:cNvPr>
            <p:cNvGrpSpPr/>
            <p:nvPr/>
          </p:nvGrpSpPr>
          <p:grpSpPr>
            <a:xfrm>
              <a:off x="129633" y="2273433"/>
              <a:ext cx="3762608" cy="3120452"/>
              <a:chOff x="129633" y="2273433"/>
              <a:chExt cx="3762608" cy="3120452"/>
            </a:xfrm>
          </p:grpSpPr>
          <p:pic>
            <p:nvPicPr>
              <p:cNvPr id="7" name="Resim 6">
                <a:extLst>
                  <a:ext uri="{FF2B5EF4-FFF2-40B4-BE49-F238E27FC236}">
                    <a16:creationId xmlns:a16="http://schemas.microsoft.com/office/drawing/2014/main" id="{C0F10319-DB52-4181-9C7F-4B93B903B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33" y="2273433"/>
                <a:ext cx="3762608" cy="3120452"/>
              </a:xfrm>
              <a:prstGeom prst="rect">
                <a:avLst/>
              </a:prstGeom>
            </p:spPr>
          </p:pic>
          <p:sp>
            <p:nvSpPr>
              <p:cNvPr id="8" name="Oval 7">
                <a:extLst>
                  <a:ext uri="{FF2B5EF4-FFF2-40B4-BE49-F238E27FC236}">
                    <a16:creationId xmlns:a16="http://schemas.microsoft.com/office/drawing/2014/main" id="{A413A2C8-D770-44A6-9348-793D20ED6DE1}"/>
                  </a:ext>
                </a:extLst>
              </p:cNvPr>
              <p:cNvSpPr/>
              <p:nvPr/>
            </p:nvSpPr>
            <p:spPr>
              <a:xfrm>
                <a:off x="2267762" y="3492492"/>
                <a:ext cx="818446" cy="532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etin kutusu 2">
              <a:extLst>
                <a:ext uri="{FF2B5EF4-FFF2-40B4-BE49-F238E27FC236}">
                  <a16:creationId xmlns:a16="http://schemas.microsoft.com/office/drawing/2014/main" id="{8A27ADC5-309D-4B18-BEEF-B535B0F8F549}"/>
                </a:ext>
              </a:extLst>
            </p:cNvPr>
            <p:cNvSpPr txBox="1"/>
            <p:nvPr/>
          </p:nvSpPr>
          <p:spPr>
            <a:xfrm>
              <a:off x="3541467" y="5393885"/>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grpSp>
      <p:sp>
        <p:nvSpPr>
          <p:cNvPr id="10" name="Metin kutusu 9">
            <a:extLst>
              <a:ext uri="{FF2B5EF4-FFF2-40B4-BE49-F238E27FC236}">
                <a16:creationId xmlns:a16="http://schemas.microsoft.com/office/drawing/2014/main" id="{5BC2ABDB-3FD8-4119-9273-9ECB36EC1864}"/>
              </a:ext>
            </a:extLst>
          </p:cNvPr>
          <p:cNvSpPr txBox="1"/>
          <p:nvPr/>
        </p:nvSpPr>
        <p:spPr>
          <a:xfrm>
            <a:off x="7810046" y="5298701"/>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grpSp>
        <p:nvGrpSpPr>
          <p:cNvPr id="4" name="Grup 3">
            <a:extLst>
              <a:ext uri="{FF2B5EF4-FFF2-40B4-BE49-F238E27FC236}">
                <a16:creationId xmlns:a16="http://schemas.microsoft.com/office/drawing/2014/main" id="{9B10E68E-2E7A-4C1A-831A-E081C8B08509}"/>
              </a:ext>
            </a:extLst>
          </p:cNvPr>
          <p:cNvGrpSpPr/>
          <p:nvPr/>
        </p:nvGrpSpPr>
        <p:grpSpPr>
          <a:xfrm>
            <a:off x="7889146" y="2498652"/>
            <a:ext cx="3602158" cy="3048807"/>
            <a:chOff x="7889146" y="2498652"/>
            <a:chExt cx="3602158" cy="3048807"/>
          </a:xfrm>
        </p:grpSpPr>
        <p:pic>
          <p:nvPicPr>
            <p:cNvPr id="11" name="Resim 10">
              <a:extLst>
                <a:ext uri="{FF2B5EF4-FFF2-40B4-BE49-F238E27FC236}">
                  <a16:creationId xmlns:a16="http://schemas.microsoft.com/office/drawing/2014/main" id="{F5F88E2A-5A80-4022-B9C1-BE0165275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146" y="2498652"/>
              <a:ext cx="3602158" cy="2741232"/>
            </a:xfrm>
            <a:prstGeom prst="rect">
              <a:avLst/>
            </a:prstGeom>
          </p:spPr>
        </p:pic>
        <p:sp>
          <p:nvSpPr>
            <p:cNvPr id="12" name="Metin kutusu 11">
              <a:extLst>
                <a:ext uri="{FF2B5EF4-FFF2-40B4-BE49-F238E27FC236}">
                  <a16:creationId xmlns:a16="http://schemas.microsoft.com/office/drawing/2014/main" id="{5EF20609-9746-491A-997D-8BEF8063EC49}"/>
                </a:ext>
              </a:extLst>
            </p:cNvPr>
            <p:cNvSpPr txBox="1"/>
            <p:nvPr/>
          </p:nvSpPr>
          <p:spPr>
            <a:xfrm>
              <a:off x="10790275" y="5178127"/>
              <a:ext cx="563525" cy="369332"/>
            </a:xfrm>
            <a:prstGeom prst="rect">
              <a:avLst/>
            </a:prstGeom>
            <a:noFill/>
          </p:spPr>
          <p:txBody>
            <a:bodyPr wrap="square" rtlCol="0">
              <a:spAutoFit/>
            </a:bodyPr>
            <a:lstStyle/>
            <a:p>
              <a:r>
                <a:rPr lang="tr-TR" b="1" dirty="0">
                  <a:solidFill>
                    <a:srgbClr val="FF0000"/>
                  </a:solidFill>
                </a:rPr>
                <a:t>3</a:t>
              </a:r>
            </a:p>
          </p:txBody>
        </p:sp>
      </p:grpSp>
    </p:spTree>
    <p:extLst>
      <p:ext uri="{BB962C8B-B14F-4D97-AF65-F5344CB8AC3E}">
        <p14:creationId xmlns:p14="http://schemas.microsoft.com/office/powerpoint/2010/main" val="406602260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523</Words>
  <Application>Microsoft Office PowerPoint</Application>
  <PresentationFormat>Geniş ekran</PresentationFormat>
  <Paragraphs>32</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Calibri Light</vt:lpstr>
      <vt:lpstr>Office Teması</vt:lpstr>
      <vt:lpstr>FEN BİLİMLERİ ENSTİTÜSÜ Tez Şablonu  Kulanım Kılavuzu</vt:lpstr>
      <vt:lpstr>Öncelikle tez metninde kullanılan boşlukları görüntülemek için kırmızı işaretli bölümdeki simgeye tıklıyoruz. Ana metinde bölüm başlıklarının öncesinde yer alan boşluklar (Yeşil işaretli kısım) şablona aittir ve kesinlikle silinmemelidir.</vt:lpstr>
      <vt:lpstr>Yazdığımız tüm başlıklar için 1., 2. 3. kademe başlık olmalarına göre giriş sekmesinde bulunan stillerden (kırmızı işaretli alan) başlık türünü seçerek tanımlama yapıyoruz böylece başlığımız kurala uygun hale geliyor (Yeşil işaretli alan).</vt:lpstr>
      <vt:lpstr>Sadece 1. kademe başlıklar için ana bölüm başlığından (Örneğin; Bölüm 1 Giriş) Bölüm 1’den sonra (kırmızı işaretli alan) shift ve enter tuşlarına aynı anda basıyoruz (yeşil işaretli kısım) ve böylece başlık iki satır oluyor ancak stili değişmiyor. İçindekiler kısmında da tek satır olarak görünüyor.</vt:lpstr>
      <vt:lpstr>Mevcut şablonda 5. ana başlığa kadar bölümler tanımlanmış olup gerektiğinde ekleme yada çıkartma yapılabilir. Bu ana bölüm başlıkları Shift+Enter ile kullanıma hazır olarak bırakılmıştır.</vt:lpstr>
      <vt:lpstr>Ana bölümlere başlık eklenirken şablonda mevcut olan bölüm başlıkların hemen altında bulunan boşluk imlecinin (kırmızı ok ile gösterilen alan) önüne yazılacak her kelime başlık olarak otomatik tanımlanacaktır (yeşil işaretli alan)</vt:lpstr>
      <vt:lpstr>Alt kademe başlıklarda başlık stilini seçerek (kırmızı işaretli alan) numaralandırmayı otomatik olarak yapabilirsiniz (yeşil işaretli alan). Mevcut tez şablonunda 7. alt başlığa kadar başlıklar ve otomatik numaralandırmaları ayarlanmış ve kullanıma hazır durumdadır.</vt:lpstr>
      <vt:lpstr>Şekil yazısı eklerken şekil resim yada tabloya sağ tıklayarak resim yazısı ekle seçeneği ile ekleyiniz.</vt:lpstr>
      <vt:lpstr>Resim yazısını eklerken önce etiket seçip, ardından şeklin üstünde mi altında mı olacağına karar veriyoruz. Sonra numaralandır bölümüne tıklayarak bölüm numarası ekle kullanılacak ayırıcı olarak ta nokta seçiyoruz. Böylece tüm şekiller otomatik olarak numaralandırılmış oluyor. Numaradan sonra şekil açıklamamızı yazıyoruz.</vt:lpstr>
      <vt:lpstr>Tabloları isimlendirirken de aynı yöntemi kullanıyoruz.</vt:lpstr>
      <vt:lpstr>Şekil ve Tablo isimlerini düzenler iken stiller kısmından Resim yazısı seçeneğini seçerseniz ilgili boşlukları otomatik olarak doğru şekilde ayarlayacaktır.</vt:lpstr>
      <vt:lpstr>Tüm bu tanımlamaları doğru bir şekilde yaptı isek içindekiler tablosuna gelip tabloyu işaretleyerek sağ tıklıyoruz. Alanı güncelleştir ve tüm tabloyu güncelleştir seçeneklerini işaretliyoruz ve içindekiler tablosu otomatik olarak oluşturuluyor.</vt:lpstr>
      <vt:lpstr>İçindekiler tablosunu oluşturduktan sonra tabloyu seçiyoruz, üst bölümde çıkan düzen sekmesini tıklayarak sağ girintiyi 0,6 olarak ayarlıyoruz. Böylece sayfa numaralarının altında metin kalmıyor.</vt:lpstr>
      <vt:lpstr>Şekiller ve tablolar listelerini oluştururken de tez şablonunda var olan şekiller listesine gelerek içindekiler tablosunda olduğu gibi alanı güncelleştir tüm tabloyu güncelleştir seçeneklerini işaretleyerek şekiller listesini otomatik oluşturuyoruz.</vt:lpstr>
      <vt:lpstr>Şekil ve tablo listelerini oluşturduktan sonra listeyi işaretliyoruz. Üst bölümde çıkan düzen sekmesini tıklayarak sağ girintiyi 0,6 olarak ayarlıyoruz. Böylece sayfa numaralarının altında metin kalmıyor.(Ok İle Gösterilen Girinti Oluşuyor)</vt:lpstr>
      <vt:lpstr>Daha sonra yine şekil ve tablo listelerinin tamamını işaretleyerek cetvel üzerinde bulunan imlecin (kırmızı yuvarlak içindeki imleç) alt kuyruğunu sağ doğru çekerek şekil numarasının sonuna kadar getiriyoruz. Böylece Şekil ve Tablo numaralarının altında yazı kalmıyor. (Ok ile gösterilen girinti oluşturuluyor)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Tez Şablonu Klavuzu</dc:title>
  <dc:creator>Gaun Herb</dc:creator>
  <cp:lastModifiedBy>Gaun Herb</cp:lastModifiedBy>
  <cp:revision>16</cp:revision>
  <dcterms:created xsi:type="dcterms:W3CDTF">2021-09-20T13:56:49Z</dcterms:created>
  <dcterms:modified xsi:type="dcterms:W3CDTF">2021-09-24T08:18:35Z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2021-09-21T18:49:06Z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a06b0f56-523b-4ee9-861e-625aaf147a49</vt:lpwstr>
  </property>
  <property fmtid="{D5CDD505-2E9C-101B-9397-08002B2CF9AE}" pid="8" name="MSIP_Label_2059aa38-f392-4105-be92-628035578272_ContentBits">
    <vt:lpwstr>0</vt:lpwstr>
  </property>
</Properties>
</file>